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 id="2147483756" r:id="rId2"/>
  </p:sldMasterIdLst>
  <p:notesMasterIdLst>
    <p:notesMasterId r:id="rId25"/>
  </p:notesMasterIdLst>
  <p:sldIdLst>
    <p:sldId id="288" r:id="rId3"/>
    <p:sldId id="289" r:id="rId4"/>
    <p:sldId id="284" r:id="rId5"/>
    <p:sldId id="256" r:id="rId6"/>
    <p:sldId id="258" r:id="rId7"/>
    <p:sldId id="259" r:id="rId8"/>
    <p:sldId id="262" r:id="rId9"/>
    <p:sldId id="263" r:id="rId10"/>
    <p:sldId id="264" r:id="rId11"/>
    <p:sldId id="265" r:id="rId12"/>
    <p:sldId id="266" r:id="rId13"/>
    <p:sldId id="267" r:id="rId14"/>
    <p:sldId id="279" r:id="rId15"/>
    <p:sldId id="268" r:id="rId16"/>
    <p:sldId id="280" r:id="rId17"/>
    <p:sldId id="281" r:id="rId18"/>
    <p:sldId id="269" r:id="rId19"/>
    <p:sldId id="282" r:id="rId20"/>
    <p:sldId id="283" r:id="rId21"/>
    <p:sldId id="270" r:id="rId22"/>
    <p:sldId id="290" r:id="rId23"/>
    <p:sldId id="294" r:id="rId24"/>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00"/>
    <a:srgbClr val="CC3300"/>
    <a:srgbClr val="993300"/>
    <a:srgbClr val="99FFCC"/>
    <a:srgbClr val="99CCFF"/>
    <a:srgbClr val="99FF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26" autoAdjust="0"/>
  </p:normalViewPr>
  <p:slideViewPr>
    <p:cSldViewPr snapToGrid="0">
      <p:cViewPr varScale="1">
        <p:scale>
          <a:sx n="104" d="100"/>
          <a:sy n="104" d="100"/>
        </p:scale>
        <p:origin x="732" y="96"/>
      </p:cViewPr>
      <p:guideLst/>
    </p:cSldViewPr>
  </p:slideViewPr>
  <p:notesTextViewPr>
    <p:cViewPr>
      <p:scale>
        <a:sx n="1" d="1"/>
        <a:sy n="1" d="1"/>
      </p:scale>
      <p:origin x="0" y="0"/>
    </p:cViewPr>
  </p:notesTextViewPr>
  <p:notesViewPr>
    <p:cSldViewPr snapToGrid="0">
      <p:cViewPr varScale="1">
        <p:scale>
          <a:sx n="81" d="100"/>
          <a:sy n="81" d="100"/>
        </p:scale>
        <p:origin x="3834" y="1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4022725" y="0"/>
            <a:ext cx="3078163" cy="469900"/>
          </a:xfrm>
          <a:prstGeom prst="rect">
            <a:avLst/>
          </a:prstGeom>
        </p:spPr>
        <p:txBody>
          <a:bodyPr vert="horz" lIns="91440" tIns="45720" rIns="91440" bIns="45720" rtlCol="0"/>
          <a:lstStyle>
            <a:lvl1pPr algn="r">
              <a:defRPr sz="1200"/>
            </a:lvl1pPr>
          </a:lstStyle>
          <a:p>
            <a:fld id="{4F795906-8583-4F32-94FA-05F62C1909DA}" type="datetimeFigureOut">
              <a:rPr lang="en-US" smtClean="0"/>
              <a:t>1/10/2024</a:t>
            </a:fld>
            <a:endParaRPr lang="en-US" dirty="0"/>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9613" y="4518025"/>
            <a:ext cx="5683250" cy="369728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22725" y="8918575"/>
            <a:ext cx="3078163" cy="469900"/>
          </a:xfrm>
          <a:prstGeom prst="rect">
            <a:avLst/>
          </a:prstGeom>
        </p:spPr>
        <p:txBody>
          <a:bodyPr vert="horz" lIns="91440" tIns="45720" rIns="91440" bIns="45720" rtlCol="0" anchor="b"/>
          <a:lstStyle>
            <a:lvl1pPr algn="r">
              <a:defRPr sz="1200"/>
            </a:lvl1pPr>
          </a:lstStyle>
          <a:p>
            <a:fld id="{C3627737-39E5-42A2-A305-C080BD8EDC04}" type="slidenum">
              <a:rPr lang="en-US" smtClean="0"/>
              <a:t>‹#›</a:t>
            </a:fld>
            <a:endParaRPr lang="en-US" dirty="0"/>
          </a:p>
        </p:txBody>
      </p:sp>
    </p:spTree>
    <p:extLst>
      <p:ext uri="{BB962C8B-B14F-4D97-AF65-F5344CB8AC3E}">
        <p14:creationId xmlns:p14="http://schemas.microsoft.com/office/powerpoint/2010/main" val="42278012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Scroll Down the Screen </a:t>
            </a:r>
          </a:p>
          <a:p>
            <a:endParaRPr lang="en-US" dirty="0"/>
          </a:p>
          <a:p>
            <a:r>
              <a:rPr lang="en-US" dirty="0"/>
              <a:t>Next </a:t>
            </a:r>
          </a:p>
        </p:txBody>
      </p:sp>
      <p:sp>
        <p:nvSpPr>
          <p:cNvPr id="4" name="Slide Number Placeholder 3"/>
          <p:cNvSpPr>
            <a:spLocks noGrp="1"/>
          </p:cNvSpPr>
          <p:nvPr>
            <p:ph type="sldNum" sz="quarter" idx="5"/>
          </p:nvPr>
        </p:nvSpPr>
        <p:spPr/>
        <p:txBody>
          <a:bodyPr/>
          <a:lstStyle/>
          <a:p>
            <a:fld id="{C3627737-39E5-42A2-A305-C080BD8EDC04}" type="slidenum">
              <a:rPr lang="en-US" smtClean="0"/>
              <a:t>1</a:t>
            </a:fld>
            <a:endParaRPr lang="en-US" dirty="0"/>
          </a:p>
        </p:txBody>
      </p:sp>
    </p:spTree>
    <p:extLst>
      <p:ext uri="{BB962C8B-B14F-4D97-AF65-F5344CB8AC3E}">
        <p14:creationId xmlns:p14="http://schemas.microsoft.com/office/powerpoint/2010/main" val="15369676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have read the instructions and understand them and have gathered the needed data you are ready to go. </a:t>
            </a:r>
          </a:p>
          <a:p>
            <a:endParaRPr lang="en-US" dirty="0"/>
          </a:p>
          <a:p>
            <a:r>
              <a:rPr lang="en-US" dirty="0"/>
              <a:t>Next  </a:t>
            </a:r>
          </a:p>
        </p:txBody>
      </p:sp>
      <p:sp>
        <p:nvSpPr>
          <p:cNvPr id="4" name="Slide Number Placeholder 3"/>
          <p:cNvSpPr>
            <a:spLocks noGrp="1"/>
          </p:cNvSpPr>
          <p:nvPr>
            <p:ph type="sldNum" sz="quarter" idx="5"/>
          </p:nvPr>
        </p:nvSpPr>
        <p:spPr/>
        <p:txBody>
          <a:bodyPr/>
          <a:lstStyle/>
          <a:p>
            <a:fld id="{C3627737-39E5-42A2-A305-C080BD8EDC04}" type="slidenum">
              <a:rPr lang="en-US" smtClean="0"/>
              <a:t>2</a:t>
            </a:fld>
            <a:endParaRPr lang="en-US" dirty="0"/>
          </a:p>
        </p:txBody>
      </p:sp>
    </p:spTree>
    <p:extLst>
      <p:ext uri="{BB962C8B-B14F-4D97-AF65-F5344CB8AC3E}">
        <p14:creationId xmlns:p14="http://schemas.microsoft.com/office/powerpoint/2010/main" val="28445494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the video and written tutorials  </a:t>
            </a:r>
          </a:p>
          <a:p>
            <a:endParaRPr lang="en-US" dirty="0"/>
          </a:p>
          <a:p>
            <a:r>
              <a:rPr lang="en-US" dirty="0"/>
              <a:t>Click Create New Account. If you have already been on the HCF site use your ID and PW</a:t>
            </a:r>
          </a:p>
          <a:p>
            <a:endParaRPr lang="en-US" dirty="0"/>
          </a:p>
          <a:p>
            <a:r>
              <a:rPr lang="en-US" dirty="0"/>
              <a:t>Next </a:t>
            </a:r>
          </a:p>
        </p:txBody>
      </p:sp>
      <p:sp>
        <p:nvSpPr>
          <p:cNvPr id="4" name="Slide Number Placeholder 3"/>
          <p:cNvSpPr>
            <a:spLocks noGrp="1"/>
          </p:cNvSpPr>
          <p:nvPr>
            <p:ph type="sldNum" sz="quarter" idx="5"/>
          </p:nvPr>
        </p:nvSpPr>
        <p:spPr/>
        <p:txBody>
          <a:bodyPr/>
          <a:lstStyle/>
          <a:p>
            <a:fld id="{C3627737-39E5-42A2-A305-C080BD8EDC04}" type="slidenum">
              <a:rPr lang="en-US" smtClean="0"/>
              <a:t>3</a:t>
            </a:fld>
            <a:endParaRPr lang="en-US" dirty="0"/>
          </a:p>
        </p:txBody>
      </p:sp>
    </p:spTree>
    <p:extLst>
      <p:ext uri="{BB962C8B-B14F-4D97-AF65-F5344CB8AC3E}">
        <p14:creationId xmlns:p14="http://schemas.microsoft.com/office/powerpoint/2010/main" val="33672213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mentioned there are  3 sections to completing this application- Organization information, User information and finally Apply for a Grant .  Let’s get started </a:t>
            </a:r>
          </a:p>
          <a:p>
            <a:endParaRPr lang="en-US" dirty="0"/>
          </a:p>
          <a:p>
            <a:pPr marL="228600" indent="-228600">
              <a:buAutoNum type="arabicPeriod"/>
            </a:pPr>
            <a:r>
              <a:rPr lang="en-US" dirty="0"/>
              <a:t>Organization information – this is in reference  to the actual organization, club or society requesting a grant.</a:t>
            </a:r>
          </a:p>
          <a:p>
            <a:r>
              <a:rPr lang="en-US" dirty="0"/>
              <a:t> </a:t>
            </a:r>
          </a:p>
          <a:p>
            <a:r>
              <a:rPr lang="en-US" dirty="0"/>
              <a:t>Things to note on this slide </a:t>
            </a:r>
          </a:p>
          <a:p>
            <a:pPr marL="171450" indent="-171450">
              <a:buFont typeface="Arial" panose="020B0604020202020204" pitchFamily="34" charset="0"/>
              <a:buChar char="•"/>
            </a:pPr>
            <a:r>
              <a:rPr lang="en-US" dirty="0"/>
              <a:t>Note dashes for EIN number, phone number, state is 2  capital letters only.</a:t>
            </a:r>
          </a:p>
          <a:p>
            <a:pPr marL="171450" indent="-171450">
              <a:buFont typeface="Arial" panose="020B0604020202020204" pitchFamily="34" charset="0"/>
              <a:buChar char="•"/>
            </a:pPr>
            <a:r>
              <a:rPr lang="en-US" dirty="0"/>
              <a:t>Discuss the Cancel Account Creation- can click on this any time to delete the application</a:t>
            </a:r>
          </a:p>
          <a:p>
            <a:pPr marL="171450" indent="-171450">
              <a:buFont typeface="Arial" panose="020B0604020202020204" pitchFamily="34" charset="0"/>
              <a:buChar char="•"/>
            </a:pPr>
            <a:r>
              <a:rPr lang="en-US" dirty="0"/>
              <a:t>All questions with an asterisk must be completed </a:t>
            </a:r>
          </a:p>
          <a:p>
            <a:pPr marL="171450" indent="-171450">
              <a:buFont typeface="Arial" panose="020B0604020202020204" pitchFamily="34" charset="0"/>
              <a:buChar char="•"/>
            </a:pPr>
            <a:endParaRPr lang="en-US" dirty="0"/>
          </a:p>
          <a:p>
            <a:endParaRPr lang="en-US" dirty="0"/>
          </a:p>
        </p:txBody>
      </p:sp>
      <p:sp>
        <p:nvSpPr>
          <p:cNvPr id="4" name="Slide Number Placeholder 3"/>
          <p:cNvSpPr>
            <a:spLocks noGrp="1"/>
          </p:cNvSpPr>
          <p:nvPr>
            <p:ph type="sldNum" sz="quarter" idx="5"/>
          </p:nvPr>
        </p:nvSpPr>
        <p:spPr/>
        <p:txBody>
          <a:bodyPr/>
          <a:lstStyle/>
          <a:p>
            <a:fld id="{C3627737-39E5-42A2-A305-C080BD8EDC04}" type="slidenum">
              <a:rPr lang="en-US" smtClean="0"/>
              <a:t>4</a:t>
            </a:fld>
            <a:endParaRPr lang="en-US" dirty="0"/>
          </a:p>
        </p:txBody>
      </p:sp>
    </p:spTree>
    <p:extLst>
      <p:ext uri="{BB962C8B-B14F-4D97-AF65-F5344CB8AC3E}">
        <p14:creationId xmlns:p14="http://schemas.microsoft.com/office/powerpoint/2010/main" val="23979524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User Information the organization needs to decided who is responsible for filling out the grant it may be an executive position or other but the User is YOU.  </a:t>
            </a:r>
          </a:p>
          <a:p>
            <a:endParaRPr lang="en-US" dirty="0"/>
          </a:p>
          <a:p>
            <a:r>
              <a:rPr lang="en-US" dirty="0"/>
              <a:t>Things to note</a:t>
            </a:r>
          </a:p>
          <a:p>
            <a:pPr marL="171450" indent="-171450">
              <a:buFont typeface="Arial" panose="020B0604020202020204" pitchFamily="34" charset="0"/>
              <a:buChar char="•"/>
            </a:pPr>
            <a:r>
              <a:rPr lang="en-US" dirty="0"/>
              <a:t>Point out  the Copy address from Org button if applicable </a:t>
            </a:r>
          </a:p>
          <a:p>
            <a:pPr marL="171450" indent="-171450">
              <a:buFont typeface="Arial" panose="020B0604020202020204" pitchFamily="34" charset="0"/>
              <a:buChar char="•"/>
            </a:pPr>
            <a:r>
              <a:rPr lang="en-US" dirty="0"/>
              <a:t>User to provide a e mail if not using the organization as the user e mail will become the </a:t>
            </a:r>
            <a:r>
              <a:rPr lang="en-US" u="sng" dirty="0"/>
              <a:t>applicant user in the system</a:t>
            </a:r>
          </a:p>
          <a:p>
            <a:pPr marL="171450" indent="-171450">
              <a:buFont typeface="Arial" panose="020B0604020202020204" pitchFamily="34" charset="0"/>
              <a:buChar char="•"/>
            </a:pPr>
            <a:r>
              <a:rPr lang="en-US" dirty="0"/>
              <a:t>Must select a prefix</a:t>
            </a:r>
          </a:p>
          <a:p>
            <a:pPr marL="171450" indent="-171450">
              <a:buFont typeface="Arial" panose="020B0604020202020204" pitchFamily="34" charset="0"/>
              <a:buChar char="•"/>
            </a:pPr>
            <a:r>
              <a:rPr lang="en-US" dirty="0"/>
              <a:t>Dashes in phone numbers etc</a:t>
            </a:r>
          </a:p>
          <a:p>
            <a:pPr marL="171450" indent="-171450">
              <a:buFont typeface="Arial" panose="020B0604020202020204" pitchFamily="34" charset="0"/>
              <a:buChar char="•"/>
            </a:pPr>
            <a:endParaRPr lang="en-US" dirty="0"/>
          </a:p>
          <a:p>
            <a:r>
              <a:rPr lang="en-US" dirty="0"/>
              <a:t>Next </a:t>
            </a:r>
          </a:p>
          <a:p>
            <a:endParaRPr lang="en-US" dirty="0"/>
          </a:p>
        </p:txBody>
      </p:sp>
      <p:sp>
        <p:nvSpPr>
          <p:cNvPr id="4" name="Slide Number Placeholder 3"/>
          <p:cNvSpPr>
            <a:spLocks noGrp="1"/>
          </p:cNvSpPr>
          <p:nvPr>
            <p:ph type="sldNum" sz="quarter" idx="5"/>
          </p:nvPr>
        </p:nvSpPr>
        <p:spPr/>
        <p:txBody>
          <a:bodyPr/>
          <a:lstStyle/>
          <a:p>
            <a:fld id="{C3627737-39E5-42A2-A305-C080BD8EDC04}" type="slidenum">
              <a:rPr lang="en-US" smtClean="0"/>
              <a:t>5</a:t>
            </a:fld>
            <a:endParaRPr lang="en-US" dirty="0"/>
          </a:p>
        </p:txBody>
      </p:sp>
    </p:spTree>
    <p:extLst>
      <p:ext uri="{BB962C8B-B14F-4D97-AF65-F5344CB8AC3E}">
        <p14:creationId xmlns:p14="http://schemas.microsoft.com/office/powerpoint/2010/main" val="35763923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Finish completing the  User information </a:t>
            </a:r>
          </a:p>
          <a:p>
            <a:endParaRPr lang="en-US" dirty="0"/>
          </a:p>
          <a:p>
            <a:r>
              <a:rPr lang="en-US" dirty="0"/>
              <a:t>Must use Previous Button if you use the Backspace on your key board / browser you will lose all registration information entered.  </a:t>
            </a:r>
          </a:p>
          <a:p>
            <a:endParaRPr lang="en-US" dirty="0"/>
          </a:p>
          <a:p>
            <a:r>
              <a:rPr lang="en-US" dirty="0"/>
              <a:t>Next </a:t>
            </a:r>
          </a:p>
        </p:txBody>
      </p:sp>
      <p:sp>
        <p:nvSpPr>
          <p:cNvPr id="4" name="Slide Number Placeholder 3"/>
          <p:cNvSpPr>
            <a:spLocks noGrp="1"/>
          </p:cNvSpPr>
          <p:nvPr>
            <p:ph type="sldNum" sz="quarter" idx="5"/>
          </p:nvPr>
        </p:nvSpPr>
        <p:spPr/>
        <p:txBody>
          <a:bodyPr/>
          <a:lstStyle/>
          <a:p>
            <a:fld id="{C3627737-39E5-42A2-A305-C080BD8EDC04}" type="slidenum">
              <a:rPr lang="en-US" smtClean="0"/>
              <a:t>6</a:t>
            </a:fld>
            <a:endParaRPr lang="en-US" dirty="0"/>
          </a:p>
        </p:txBody>
      </p:sp>
    </p:spTree>
    <p:extLst>
      <p:ext uri="{BB962C8B-B14F-4D97-AF65-F5344CB8AC3E}">
        <p14:creationId xmlns:p14="http://schemas.microsoft.com/office/powerpoint/2010/main" val="12101947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that in this slide we have said YES  as being the Organization Executive Officer that will take us to the next screen </a:t>
            </a:r>
          </a:p>
          <a:p>
            <a:endParaRPr lang="en-US" dirty="0"/>
          </a:p>
          <a:p>
            <a:r>
              <a:rPr lang="en-US" dirty="0"/>
              <a:t>If not the Executive Officer click No, Next </a:t>
            </a:r>
          </a:p>
          <a:p>
            <a:endParaRPr lang="en-US" dirty="0"/>
          </a:p>
          <a:p>
            <a:r>
              <a:rPr lang="en-US" dirty="0"/>
              <a:t>Next </a:t>
            </a:r>
          </a:p>
        </p:txBody>
      </p:sp>
      <p:sp>
        <p:nvSpPr>
          <p:cNvPr id="4" name="Slide Number Placeholder 3"/>
          <p:cNvSpPr>
            <a:spLocks noGrp="1"/>
          </p:cNvSpPr>
          <p:nvPr>
            <p:ph type="sldNum" sz="quarter" idx="5"/>
          </p:nvPr>
        </p:nvSpPr>
        <p:spPr/>
        <p:txBody>
          <a:bodyPr/>
          <a:lstStyle/>
          <a:p>
            <a:fld id="{C3627737-39E5-42A2-A305-C080BD8EDC04}" type="slidenum">
              <a:rPr lang="en-US" smtClean="0"/>
              <a:t>7</a:t>
            </a:fld>
            <a:endParaRPr lang="en-US" dirty="0"/>
          </a:p>
        </p:txBody>
      </p:sp>
    </p:spTree>
    <p:extLst>
      <p:ext uri="{BB962C8B-B14F-4D97-AF65-F5344CB8AC3E}">
        <p14:creationId xmlns:p14="http://schemas.microsoft.com/office/powerpoint/2010/main" val="4867114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this screen it asks for the prefix and address of the Executive Officer</a:t>
            </a:r>
          </a:p>
          <a:p>
            <a:r>
              <a:rPr lang="en-US" dirty="0"/>
              <a:t>Next </a:t>
            </a:r>
          </a:p>
          <a:p>
            <a:endParaRPr lang="en-US" dirty="0"/>
          </a:p>
        </p:txBody>
      </p:sp>
      <p:sp>
        <p:nvSpPr>
          <p:cNvPr id="4" name="Slide Number Placeholder 3"/>
          <p:cNvSpPr>
            <a:spLocks noGrp="1"/>
          </p:cNvSpPr>
          <p:nvPr>
            <p:ph type="sldNum" sz="quarter" idx="5"/>
          </p:nvPr>
        </p:nvSpPr>
        <p:spPr/>
        <p:txBody>
          <a:bodyPr/>
          <a:lstStyle/>
          <a:p>
            <a:fld id="{C3627737-39E5-42A2-A305-C080BD8EDC04}" type="slidenum">
              <a:rPr lang="en-US" smtClean="0"/>
              <a:t>8</a:t>
            </a:fld>
            <a:endParaRPr lang="en-US" dirty="0"/>
          </a:p>
        </p:txBody>
      </p:sp>
    </p:spTree>
    <p:extLst>
      <p:ext uri="{BB962C8B-B14F-4D97-AF65-F5344CB8AC3E}">
        <p14:creationId xmlns:p14="http://schemas.microsoft.com/office/powerpoint/2010/main" val="33162496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passwords must be at least 6 characters long and may contain capital and lowercase letters, numbers  or any of the following special characters </a:t>
            </a:r>
          </a:p>
          <a:p>
            <a:r>
              <a:rPr lang="en-US" dirty="0"/>
              <a:t>! @ # $ % * () _</a:t>
            </a:r>
          </a:p>
          <a:p>
            <a:endParaRPr lang="en-US" dirty="0"/>
          </a:p>
          <a:p>
            <a:r>
              <a:rPr lang="en-US" dirty="0"/>
              <a:t>When completed  click on Create Account </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C3627737-39E5-42A2-A305-C080BD8EDC04}" type="slidenum">
              <a:rPr lang="en-US" smtClean="0"/>
              <a:t>9</a:t>
            </a:fld>
            <a:endParaRPr lang="en-US" dirty="0"/>
          </a:p>
        </p:txBody>
      </p:sp>
    </p:spTree>
    <p:extLst>
      <p:ext uri="{BB962C8B-B14F-4D97-AF65-F5344CB8AC3E}">
        <p14:creationId xmlns:p14="http://schemas.microsoft.com/office/powerpoint/2010/main" val="10546627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e mail confirmation page  by clicking  I have received the email you are confirming that you are in the system and are identified as the User by your e mail entered . </a:t>
            </a:r>
          </a:p>
          <a:p>
            <a:endParaRPr lang="en-US" dirty="0"/>
          </a:p>
          <a:p>
            <a:r>
              <a:rPr lang="en-US" dirty="0"/>
              <a:t>Continue </a:t>
            </a:r>
          </a:p>
        </p:txBody>
      </p:sp>
      <p:sp>
        <p:nvSpPr>
          <p:cNvPr id="4" name="Slide Number Placeholder 3"/>
          <p:cNvSpPr>
            <a:spLocks noGrp="1"/>
          </p:cNvSpPr>
          <p:nvPr>
            <p:ph type="sldNum" sz="quarter" idx="5"/>
          </p:nvPr>
        </p:nvSpPr>
        <p:spPr/>
        <p:txBody>
          <a:bodyPr/>
          <a:lstStyle/>
          <a:p>
            <a:fld id="{C3627737-39E5-42A2-A305-C080BD8EDC04}" type="slidenum">
              <a:rPr lang="en-US" smtClean="0"/>
              <a:t>10</a:t>
            </a:fld>
            <a:endParaRPr lang="en-US" dirty="0"/>
          </a:p>
        </p:txBody>
      </p:sp>
    </p:spTree>
    <p:extLst>
      <p:ext uri="{BB962C8B-B14F-4D97-AF65-F5344CB8AC3E}">
        <p14:creationId xmlns:p14="http://schemas.microsoft.com/office/powerpoint/2010/main" val="14125211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9613" y="4518024"/>
            <a:ext cx="5683250" cy="4102101"/>
          </a:xfrm>
        </p:spPr>
        <p:txBody>
          <a:bodyPr/>
          <a:lstStyle/>
          <a:p>
            <a:r>
              <a:rPr lang="en-US" dirty="0"/>
              <a:t>3. Apply / Application you are ready to complete a application for a grant .</a:t>
            </a:r>
          </a:p>
          <a:p>
            <a:endParaRPr lang="en-US" dirty="0"/>
          </a:p>
          <a:p>
            <a:r>
              <a:rPr lang="en-US" dirty="0"/>
              <a:t>Summary:</a:t>
            </a:r>
          </a:p>
          <a:p>
            <a:r>
              <a:rPr lang="en-US" dirty="0"/>
              <a:t>We have completed Organization Information,  User Information and established a User name to be identified in the RCF system </a:t>
            </a:r>
          </a:p>
          <a:p>
            <a:endParaRPr lang="en-US" dirty="0"/>
          </a:p>
          <a:p>
            <a:r>
              <a:rPr lang="en-US" b="1" dirty="0"/>
              <a:t>Things to note:</a:t>
            </a:r>
          </a:p>
          <a:p>
            <a:pPr marL="171450" indent="-171450">
              <a:buFont typeface="Arial" panose="020B0604020202020204" pitchFamily="34" charset="0"/>
              <a:buChar char="•"/>
            </a:pPr>
            <a:r>
              <a:rPr lang="en-US" dirty="0"/>
              <a:t>Read first sentence and note to the grantees </a:t>
            </a:r>
            <a:r>
              <a:rPr lang="en-US" b="1" dirty="0"/>
              <a:t>NEED, IMPACT, MERIT </a:t>
            </a:r>
            <a:r>
              <a:rPr lang="en-US" dirty="0"/>
              <a:t>these are the criteria that the board will use in assessing the applications and deciding on who receives the funds. </a:t>
            </a:r>
          </a:p>
          <a:p>
            <a:endParaRPr lang="en-US" dirty="0"/>
          </a:p>
          <a:p>
            <a:pPr marL="171450" indent="-171450">
              <a:buFont typeface="Arial" panose="020B0604020202020204" pitchFamily="34" charset="0"/>
              <a:buChar char="•"/>
            </a:pPr>
            <a:r>
              <a:rPr lang="en-US" dirty="0"/>
              <a:t>Review all statements remaining on the page through Keep in Mind. </a:t>
            </a:r>
          </a:p>
          <a:p>
            <a:endParaRPr lang="en-US" dirty="0"/>
          </a:p>
          <a:p>
            <a:pPr marL="171450" indent="-171450">
              <a:buFont typeface="Arial" panose="020B0604020202020204" pitchFamily="34" charset="0"/>
              <a:buChar char="•"/>
            </a:pPr>
            <a:r>
              <a:rPr lang="en-US" dirty="0"/>
              <a:t>Major note at the bottom of the screen there maybe other grants that are available to your organization that you might want to apply. </a:t>
            </a:r>
          </a:p>
          <a:p>
            <a:endParaRPr lang="en-US" dirty="0"/>
          </a:p>
          <a:p>
            <a:endParaRPr lang="en-US" dirty="0"/>
          </a:p>
          <a:p>
            <a:r>
              <a:rPr lang="en-US" dirty="0"/>
              <a:t>Note if you attempt to upload a file that is larger than the set MiB you will receiver an error message informing you that it is too large and will not be SAVED</a:t>
            </a:r>
          </a:p>
          <a:p>
            <a:endParaRPr lang="en-US" dirty="0"/>
          </a:p>
          <a:p>
            <a:r>
              <a:rPr lang="en-US" dirty="0"/>
              <a:t>Apply</a:t>
            </a:r>
          </a:p>
        </p:txBody>
      </p:sp>
      <p:sp>
        <p:nvSpPr>
          <p:cNvPr id="4" name="Slide Number Placeholder 3"/>
          <p:cNvSpPr>
            <a:spLocks noGrp="1"/>
          </p:cNvSpPr>
          <p:nvPr>
            <p:ph type="sldNum" sz="quarter" idx="5"/>
          </p:nvPr>
        </p:nvSpPr>
        <p:spPr/>
        <p:txBody>
          <a:bodyPr/>
          <a:lstStyle/>
          <a:p>
            <a:fld id="{C3627737-39E5-42A2-A305-C080BD8EDC04}" type="slidenum">
              <a:rPr lang="en-US" smtClean="0"/>
              <a:t>11</a:t>
            </a:fld>
            <a:endParaRPr lang="en-US" dirty="0"/>
          </a:p>
        </p:txBody>
      </p:sp>
    </p:spTree>
    <p:extLst>
      <p:ext uri="{BB962C8B-B14F-4D97-AF65-F5344CB8AC3E}">
        <p14:creationId xmlns:p14="http://schemas.microsoft.com/office/powerpoint/2010/main" val="40127404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you have applied now it is time to complete all of the questions on the RCF application.</a:t>
            </a:r>
          </a:p>
          <a:p>
            <a:endParaRPr lang="en-US" dirty="0"/>
          </a:p>
          <a:p>
            <a:r>
              <a:rPr lang="en-US" dirty="0"/>
              <a:t>Briefly review the Applicant and Organization information . If your organization does not appear contact the funder at 513-863-1717</a:t>
            </a:r>
          </a:p>
          <a:p>
            <a:endParaRPr lang="en-US" dirty="0"/>
          </a:p>
          <a:p>
            <a:endParaRPr lang="en-US" dirty="0"/>
          </a:p>
          <a:p>
            <a:r>
              <a:rPr lang="en-US" dirty="0"/>
              <a:t>Let’s move to the first question.  Upload EIN or Fiscal Sponsor by clicking on the button</a:t>
            </a:r>
          </a:p>
          <a:p>
            <a:endParaRPr lang="en-US" dirty="0"/>
          </a:p>
          <a:p>
            <a:r>
              <a:rPr lang="en-US" dirty="0"/>
              <a:t>Next </a:t>
            </a:r>
          </a:p>
          <a:p>
            <a:endParaRPr lang="en-US" dirty="0"/>
          </a:p>
        </p:txBody>
      </p:sp>
      <p:sp>
        <p:nvSpPr>
          <p:cNvPr id="4" name="Slide Number Placeholder 3"/>
          <p:cNvSpPr>
            <a:spLocks noGrp="1"/>
          </p:cNvSpPr>
          <p:nvPr>
            <p:ph type="sldNum" sz="quarter" idx="5"/>
          </p:nvPr>
        </p:nvSpPr>
        <p:spPr/>
        <p:txBody>
          <a:bodyPr/>
          <a:lstStyle/>
          <a:p>
            <a:fld id="{C3627737-39E5-42A2-A305-C080BD8EDC04}" type="slidenum">
              <a:rPr lang="en-US" smtClean="0"/>
              <a:t>12</a:t>
            </a:fld>
            <a:endParaRPr lang="en-US" dirty="0"/>
          </a:p>
        </p:txBody>
      </p:sp>
    </p:spTree>
    <p:extLst>
      <p:ext uri="{BB962C8B-B14F-4D97-AF65-F5344CB8AC3E}">
        <p14:creationId xmlns:p14="http://schemas.microsoft.com/office/powerpoint/2010/main" val="6784365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an example of a 501c3 notice from the IRS for the Venice Historical Society the fake organization we will use in our training today .  Note that the number is called a EIN  Employee Identifications Number.</a:t>
            </a:r>
          </a:p>
          <a:p>
            <a:endParaRPr lang="en-US" dirty="0"/>
          </a:p>
          <a:p>
            <a:r>
              <a:rPr lang="en-US" dirty="0"/>
              <a:t>If you do not have a EIN / 501c3 number you can submit a completed Fiscal Sponsor form.  Click on the ICON shown. </a:t>
            </a:r>
          </a:p>
          <a:p>
            <a:endParaRPr lang="en-US" dirty="0"/>
          </a:p>
          <a:p>
            <a:endParaRPr lang="en-US" dirty="0"/>
          </a:p>
          <a:p>
            <a:endParaRPr lang="en-US" dirty="0"/>
          </a:p>
          <a:p>
            <a:r>
              <a:rPr lang="en-US" dirty="0"/>
              <a:t>Next </a:t>
            </a:r>
          </a:p>
        </p:txBody>
      </p:sp>
      <p:sp>
        <p:nvSpPr>
          <p:cNvPr id="4" name="Slide Number Placeholder 3"/>
          <p:cNvSpPr>
            <a:spLocks noGrp="1"/>
          </p:cNvSpPr>
          <p:nvPr>
            <p:ph type="sldNum" sz="quarter" idx="5"/>
          </p:nvPr>
        </p:nvSpPr>
        <p:spPr/>
        <p:txBody>
          <a:bodyPr/>
          <a:lstStyle/>
          <a:p>
            <a:fld id="{C3627737-39E5-42A2-A305-C080BD8EDC04}" type="slidenum">
              <a:rPr lang="en-US" smtClean="0"/>
              <a:t>13</a:t>
            </a:fld>
            <a:endParaRPr lang="en-US" dirty="0"/>
          </a:p>
        </p:txBody>
      </p:sp>
    </p:spTree>
    <p:extLst>
      <p:ext uri="{BB962C8B-B14F-4D97-AF65-F5344CB8AC3E}">
        <p14:creationId xmlns:p14="http://schemas.microsoft.com/office/powerpoint/2010/main" val="17668595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Staff information  question</a:t>
            </a:r>
          </a:p>
          <a:p>
            <a:endParaRPr lang="en-US" dirty="0"/>
          </a:p>
          <a:p>
            <a:r>
              <a:rPr lang="en-US" dirty="0"/>
              <a:t>Review Board Members and the need to upload a copy.  In our example the VHS listed the names and titles .</a:t>
            </a:r>
          </a:p>
          <a:p>
            <a:endParaRPr lang="en-US" dirty="0"/>
          </a:p>
          <a:p>
            <a:r>
              <a:rPr lang="en-US" dirty="0"/>
              <a:t>Next </a:t>
            </a:r>
          </a:p>
        </p:txBody>
      </p:sp>
      <p:sp>
        <p:nvSpPr>
          <p:cNvPr id="4" name="Slide Number Placeholder 3"/>
          <p:cNvSpPr>
            <a:spLocks noGrp="1"/>
          </p:cNvSpPr>
          <p:nvPr>
            <p:ph type="sldNum" sz="quarter" idx="5"/>
          </p:nvPr>
        </p:nvSpPr>
        <p:spPr/>
        <p:txBody>
          <a:bodyPr/>
          <a:lstStyle/>
          <a:p>
            <a:fld id="{C3627737-39E5-42A2-A305-C080BD8EDC04}" type="slidenum">
              <a:rPr lang="en-US" smtClean="0"/>
              <a:t>14</a:t>
            </a:fld>
            <a:endParaRPr lang="en-US" dirty="0"/>
          </a:p>
        </p:txBody>
      </p:sp>
    </p:spTree>
    <p:extLst>
      <p:ext uri="{BB962C8B-B14F-4D97-AF65-F5344CB8AC3E}">
        <p14:creationId xmlns:p14="http://schemas.microsoft.com/office/powerpoint/2010/main" val="6680144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 list of the Board members by name and tile</a:t>
            </a:r>
          </a:p>
          <a:p>
            <a:endParaRPr lang="en-US" dirty="0"/>
          </a:p>
          <a:p>
            <a:r>
              <a:rPr lang="en-US" dirty="0"/>
              <a:t>Next </a:t>
            </a:r>
          </a:p>
          <a:p>
            <a:endParaRPr lang="en-US" dirty="0"/>
          </a:p>
        </p:txBody>
      </p:sp>
      <p:sp>
        <p:nvSpPr>
          <p:cNvPr id="4" name="Slide Number Placeholder 3"/>
          <p:cNvSpPr>
            <a:spLocks noGrp="1"/>
          </p:cNvSpPr>
          <p:nvPr>
            <p:ph type="sldNum" sz="quarter" idx="5"/>
          </p:nvPr>
        </p:nvSpPr>
        <p:spPr/>
        <p:txBody>
          <a:bodyPr/>
          <a:lstStyle/>
          <a:p>
            <a:fld id="{C3627737-39E5-42A2-A305-C080BD8EDC04}" type="slidenum">
              <a:rPr lang="en-US" smtClean="0"/>
              <a:t>15</a:t>
            </a:fld>
            <a:endParaRPr lang="en-US" dirty="0"/>
          </a:p>
        </p:txBody>
      </p:sp>
    </p:spTree>
    <p:extLst>
      <p:ext uri="{BB962C8B-B14F-4D97-AF65-F5344CB8AC3E}">
        <p14:creationId xmlns:p14="http://schemas.microsoft.com/office/powerpoint/2010/main" val="38151478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Enter your organization Annual Operating Budget.  In our example the VHS has a budget of $ 1000.00</a:t>
            </a:r>
          </a:p>
          <a:p>
            <a:endParaRPr lang="en-US" dirty="0"/>
          </a:p>
          <a:p>
            <a:endParaRPr lang="en-US" dirty="0"/>
          </a:p>
          <a:p>
            <a:r>
              <a:rPr lang="en-US" dirty="0"/>
              <a:t>Next enter the Project /  Program name . Note that this is the identifier for the request. In our example the VHS has called their project 1875 Butler County Atlas Restoration. </a:t>
            </a:r>
          </a:p>
          <a:p>
            <a:endParaRPr lang="en-US" dirty="0"/>
          </a:p>
          <a:p>
            <a:r>
              <a:rPr lang="en-US" dirty="0"/>
              <a:t>Next enter the amount Requested.  In our example VHS is asking for $700.00</a:t>
            </a:r>
          </a:p>
          <a:p>
            <a:endParaRPr lang="en-US" dirty="0"/>
          </a:p>
          <a:p>
            <a:r>
              <a:rPr lang="en-US" dirty="0"/>
              <a:t>Next </a:t>
            </a:r>
          </a:p>
          <a:p>
            <a:endParaRPr lang="en-US" dirty="0"/>
          </a:p>
        </p:txBody>
      </p:sp>
      <p:sp>
        <p:nvSpPr>
          <p:cNvPr id="4" name="Slide Number Placeholder 3"/>
          <p:cNvSpPr>
            <a:spLocks noGrp="1"/>
          </p:cNvSpPr>
          <p:nvPr>
            <p:ph type="sldNum" sz="quarter" idx="5"/>
          </p:nvPr>
        </p:nvSpPr>
        <p:spPr/>
        <p:txBody>
          <a:bodyPr/>
          <a:lstStyle/>
          <a:p>
            <a:fld id="{C3627737-39E5-42A2-A305-C080BD8EDC04}" type="slidenum">
              <a:rPr lang="en-US" smtClean="0"/>
              <a:t>16</a:t>
            </a:fld>
            <a:endParaRPr lang="en-US" dirty="0"/>
          </a:p>
        </p:txBody>
      </p:sp>
    </p:spTree>
    <p:extLst>
      <p:ext uri="{BB962C8B-B14F-4D97-AF65-F5344CB8AC3E}">
        <p14:creationId xmlns:p14="http://schemas.microsoft.com/office/powerpoint/2010/main" val="35261967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Enter the  Total  Project / Program budget  in our example the VHS  Request amount is the same as the Project amount .  </a:t>
            </a:r>
          </a:p>
          <a:p>
            <a:endParaRPr lang="en-US" dirty="0"/>
          </a:p>
          <a:p>
            <a:r>
              <a:rPr lang="en-US" dirty="0"/>
              <a:t>Next </a:t>
            </a:r>
          </a:p>
          <a:p>
            <a:endParaRPr lang="en-US" dirty="0"/>
          </a:p>
        </p:txBody>
      </p:sp>
      <p:sp>
        <p:nvSpPr>
          <p:cNvPr id="4" name="Slide Number Placeholder 3"/>
          <p:cNvSpPr>
            <a:spLocks noGrp="1"/>
          </p:cNvSpPr>
          <p:nvPr>
            <p:ph type="sldNum" sz="quarter" idx="5"/>
          </p:nvPr>
        </p:nvSpPr>
        <p:spPr/>
        <p:txBody>
          <a:bodyPr/>
          <a:lstStyle/>
          <a:p>
            <a:fld id="{C3627737-39E5-42A2-A305-C080BD8EDC04}" type="slidenum">
              <a:rPr lang="en-US" smtClean="0"/>
              <a:t>17</a:t>
            </a:fld>
            <a:endParaRPr lang="en-US" dirty="0"/>
          </a:p>
        </p:txBody>
      </p:sp>
    </p:spTree>
    <p:extLst>
      <p:ext uri="{BB962C8B-B14F-4D97-AF65-F5344CB8AC3E}">
        <p14:creationId xmlns:p14="http://schemas.microsoft.com/office/powerpoint/2010/main" val="4394426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budget for the VHS project . </a:t>
            </a:r>
          </a:p>
          <a:p>
            <a:endParaRPr lang="en-US" dirty="0"/>
          </a:p>
          <a:p>
            <a:r>
              <a:rPr lang="en-US" dirty="0"/>
              <a:t>Note how VHS broke out labor and materials. Your project may be more complex and could include salaries,  IT costs, transportation </a:t>
            </a:r>
            <a:r>
              <a:rPr lang="en-US" dirty="0" err="1"/>
              <a:t>etc</a:t>
            </a:r>
            <a:r>
              <a:rPr lang="en-US" dirty="0"/>
              <a:t> .  </a:t>
            </a:r>
          </a:p>
          <a:p>
            <a:endParaRPr lang="en-US" dirty="0"/>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C3627737-39E5-42A2-A305-C080BD8EDC04}" type="slidenum">
              <a:rPr lang="en-US" smtClean="0"/>
              <a:t>18</a:t>
            </a:fld>
            <a:endParaRPr lang="en-US" dirty="0"/>
          </a:p>
        </p:txBody>
      </p:sp>
    </p:spTree>
    <p:extLst>
      <p:ext uri="{BB962C8B-B14F-4D97-AF65-F5344CB8AC3E}">
        <p14:creationId xmlns:p14="http://schemas.microsoft.com/office/powerpoint/2010/main" val="4476934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continue to complete our application. </a:t>
            </a:r>
          </a:p>
          <a:p>
            <a:endParaRPr lang="en-US" dirty="0"/>
          </a:p>
          <a:p>
            <a:r>
              <a:rPr lang="en-US" dirty="0"/>
              <a:t>We have the Total Project Budget entered  and have uploaded the file .</a:t>
            </a:r>
          </a:p>
          <a:p>
            <a:endParaRPr lang="en-US" dirty="0"/>
          </a:p>
          <a:p>
            <a:r>
              <a:rPr lang="en-US" dirty="0"/>
              <a:t>Next complete Information regarding other funders for your project .  In the case of the VHS they applied for funds from the Butler Rural Cooperative and are awaiting a response. </a:t>
            </a:r>
          </a:p>
          <a:p>
            <a:endParaRPr lang="en-US" dirty="0"/>
          </a:p>
          <a:p>
            <a:r>
              <a:rPr lang="en-US" dirty="0"/>
              <a:t>Next enter the Project Start Date </a:t>
            </a:r>
          </a:p>
          <a:p>
            <a:endParaRPr lang="en-US" dirty="0"/>
          </a:p>
          <a:p>
            <a:r>
              <a:rPr lang="en-US" dirty="0"/>
              <a:t>Next complete the Project Description please include a description, anticipated outcomes and measures of success .  In the case of the VHS they have acquired a rare historical Atlas and have plans for it’s use in education once it is restored.  Note: good description, the need for the renovation and the success measure. </a:t>
            </a:r>
          </a:p>
          <a:p>
            <a:endParaRPr lang="en-US" dirty="0"/>
          </a:p>
          <a:p>
            <a:r>
              <a:rPr lang="en-US" dirty="0"/>
              <a:t>Next </a:t>
            </a:r>
          </a:p>
        </p:txBody>
      </p:sp>
      <p:sp>
        <p:nvSpPr>
          <p:cNvPr id="4" name="Slide Number Placeholder 3"/>
          <p:cNvSpPr>
            <a:spLocks noGrp="1"/>
          </p:cNvSpPr>
          <p:nvPr>
            <p:ph type="sldNum" sz="quarter" idx="5"/>
          </p:nvPr>
        </p:nvSpPr>
        <p:spPr/>
        <p:txBody>
          <a:bodyPr/>
          <a:lstStyle/>
          <a:p>
            <a:fld id="{C3627737-39E5-42A2-A305-C080BD8EDC04}" type="slidenum">
              <a:rPr lang="en-US" smtClean="0"/>
              <a:t>19</a:t>
            </a:fld>
            <a:endParaRPr lang="en-US" dirty="0"/>
          </a:p>
        </p:txBody>
      </p:sp>
    </p:spTree>
    <p:extLst>
      <p:ext uri="{BB962C8B-B14F-4D97-AF65-F5344CB8AC3E}">
        <p14:creationId xmlns:p14="http://schemas.microsoft.com/office/powerpoint/2010/main" val="32395915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0413" y="1173163"/>
            <a:ext cx="5632450" cy="3168650"/>
          </a:xfrm>
        </p:spPr>
      </p:sp>
      <p:sp>
        <p:nvSpPr>
          <p:cNvPr id="3" name="Notes Placeholder 2"/>
          <p:cNvSpPr>
            <a:spLocks noGrp="1"/>
          </p:cNvSpPr>
          <p:nvPr>
            <p:ph type="body" idx="1"/>
          </p:nvPr>
        </p:nvSpPr>
        <p:spPr/>
        <p:txBody>
          <a:bodyPr/>
          <a:lstStyle/>
          <a:p>
            <a:r>
              <a:rPr lang="en-US" dirty="0"/>
              <a:t>Only a few more questions and the VHS will be able to submit their project .   </a:t>
            </a:r>
          </a:p>
          <a:p>
            <a:endParaRPr lang="en-US" dirty="0"/>
          </a:p>
          <a:p>
            <a:r>
              <a:rPr lang="en-US" dirty="0"/>
              <a:t>Complete the question on Population Served try and break down the demographics.   The VHS has members from several communitas .  The  Atlas will be used in planned  historical presentations in  Ross school classes and as a reference for genealogical research which would add to the demographic impact. </a:t>
            </a:r>
          </a:p>
          <a:p>
            <a:endParaRPr lang="en-US" dirty="0"/>
          </a:p>
          <a:p>
            <a:r>
              <a:rPr lang="en-US" dirty="0"/>
              <a:t>Next  check off the Geographic area(s) served </a:t>
            </a:r>
          </a:p>
          <a:p>
            <a:endParaRPr lang="en-US" dirty="0"/>
          </a:p>
          <a:p>
            <a:endParaRPr lang="en-US" dirty="0"/>
          </a:p>
          <a:p>
            <a:r>
              <a:rPr lang="en-US" dirty="0"/>
              <a:t>Finally sign the document </a:t>
            </a:r>
          </a:p>
          <a:p>
            <a:endParaRPr lang="en-US" dirty="0"/>
          </a:p>
          <a:p>
            <a:r>
              <a:rPr lang="en-US" dirty="0"/>
              <a:t>HIT Submit Application </a:t>
            </a:r>
          </a:p>
          <a:p>
            <a:endParaRPr lang="en-US" dirty="0"/>
          </a:p>
          <a:p>
            <a:endParaRPr lang="en-US" dirty="0"/>
          </a:p>
        </p:txBody>
      </p:sp>
      <p:sp>
        <p:nvSpPr>
          <p:cNvPr id="4" name="Slide Number Placeholder 3"/>
          <p:cNvSpPr>
            <a:spLocks noGrp="1"/>
          </p:cNvSpPr>
          <p:nvPr>
            <p:ph type="sldNum" sz="quarter" idx="5"/>
          </p:nvPr>
        </p:nvSpPr>
        <p:spPr/>
        <p:txBody>
          <a:bodyPr/>
          <a:lstStyle/>
          <a:p>
            <a:fld id="{C3627737-39E5-42A2-A305-C080BD8EDC04}" type="slidenum">
              <a:rPr lang="en-US" smtClean="0"/>
              <a:t>20</a:t>
            </a:fld>
            <a:endParaRPr lang="en-US" dirty="0"/>
          </a:p>
        </p:txBody>
      </p:sp>
    </p:spTree>
    <p:extLst>
      <p:ext uri="{BB962C8B-B14F-4D97-AF65-F5344CB8AC3E}">
        <p14:creationId xmlns:p14="http://schemas.microsoft.com/office/powerpoint/2010/main" val="4794145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are almost done just one more form to review.   When you have complete your application you will need to complete a Terms and Conditions form it is a requirement in order to receive the grant . Basically this is a form that states what the Grantee ( you and your organization) and RCF will agree to when it comes to the following topics.  </a:t>
            </a:r>
          </a:p>
          <a:p>
            <a:endParaRPr lang="en-US" dirty="0"/>
          </a:p>
          <a:p>
            <a:r>
              <a:rPr lang="en-US" u="sng" dirty="0"/>
              <a:t>Use of Funds- </a:t>
            </a:r>
            <a:r>
              <a:rPr lang="en-US" dirty="0"/>
              <a:t>The grant is to be used solely for the project as described in your application. THIS IS IMPORTANT THE GRANT MUST BE USED FOR THE PROJECT</a:t>
            </a:r>
          </a:p>
          <a:p>
            <a:r>
              <a:rPr lang="en-US" dirty="0"/>
              <a:t> INTENDED (or RCF could request the funds be returned)</a:t>
            </a:r>
          </a:p>
          <a:p>
            <a:endParaRPr lang="en-US" dirty="0"/>
          </a:p>
          <a:p>
            <a:r>
              <a:rPr lang="en-US" u="sng" dirty="0"/>
              <a:t>Grant Reporting- </a:t>
            </a:r>
            <a:r>
              <a:rPr lang="en-US" dirty="0"/>
              <a:t>The Grantee agrees to submit an electronic report on the use of funds and progress on the program for which funds were requested.</a:t>
            </a:r>
          </a:p>
          <a:p>
            <a:endParaRPr lang="en-US" dirty="0"/>
          </a:p>
          <a:p>
            <a:r>
              <a:rPr lang="en-US" u="sng" dirty="0"/>
              <a:t>Recognition-</a:t>
            </a:r>
            <a:r>
              <a:rPr lang="en-US" dirty="0"/>
              <a:t> The RCF reserves the right to review and approve all written or spoken public announcements that use the Foundations name or logo.</a:t>
            </a:r>
          </a:p>
          <a:p>
            <a:endParaRPr lang="en-US" dirty="0"/>
          </a:p>
          <a:p>
            <a:r>
              <a:rPr lang="en-US" u="sng" dirty="0"/>
              <a:t>ACH-</a:t>
            </a:r>
            <a:r>
              <a:rPr lang="en-US" dirty="0"/>
              <a:t> Payments will be made to the Grantee utilizing ACH Automated Clearing House.   Grantees need to set up a electronic transfer of funds in order to receive grant funds. </a:t>
            </a:r>
          </a:p>
        </p:txBody>
      </p:sp>
      <p:sp>
        <p:nvSpPr>
          <p:cNvPr id="4" name="Slide Number Placeholder 3"/>
          <p:cNvSpPr>
            <a:spLocks noGrp="1"/>
          </p:cNvSpPr>
          <p:nvPr>
            <p:ph type="sldNum" sz="quarter" idx="5"/>
          </p:nvPr>
        </p:nvSpPr>
        <p:spPr/>
        <p:txBody>
          <a:bodyPr/>
          <a:lstStyle/>
          <a:p>
            <a:fld id="{C3627737-39E5-42A2-A305-C080BD8EDC04}" type="slidenum">
              <a:rPr lang="en-US" smtClean="0"/>
              <a:t>21</a:t>
            </a:fld>
            <a:endParaRPr lang="en-US" dirty="0"/>
          </a:p>
        </p:txBody>
      </p:sp>
    </p:spTree>
    <p:extLst>
      <p:ext uri="{BB962C8B-B14F-4D97-AF65-F5344CB8AC3E}">
        <p14:creationId xmlns:p14="http://schemas.microsoft.com/office/powerpoint/2010/main" val="4706212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627737-39E5-42A2-A305-C080BD8EDC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171870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BF205-382D-264F-1ED7-2182E4F8D42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494D952-B68A-0C7A-5E3D-FACA0ECBCD4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F72D1B2-7A4F-0D22-39D8-3D4CDBDB8356}"/>
              </a:ext>
            </a:extLst>
          </p:cNvPr>
          <p:cNvSpPr>
            <a:spLocks noGrp="1"/>
          </p:cNvSpPr>
          <p:nvPr>
            <p:ph type="dt" sz="half" idx="10"/>
          </p:nvPr>
        </p:nvSpPr>
        <p:spPr/>
        <p:txBody>
          <a:bodyPr/>
          <a:lstStyle/>
          <a:p>
            <a:fld id="{E7537167-2B03-492E-9D3D-6F0AB2817B26}" type="datetime1">
              <a:rPr lang="en-US" smtClean="0"/>
              <a:t>1/10/2024</a:t>
            </a:fld>
            <a:endParaRPr lang="en-US" dirty="0"/>
          </a:p>
        </p:txBody>
      </p:sp>
      <p:sp>
        <p:nvSpPr>
          <p:cNvPr id="5" name="Footer Placeholder 4">
            <a:extLst>
              <a:ext uri="{FF2B5EF4-FFF2-40B4-BE49-F238E27FC236}">
                <a16:creationId xmlns:a16="http://schemas.microsoft.com/office/drawing/2014/main" id="{8D83802B-2473-6E47-AE62-0F14E615C31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5198162-3C25-C39B-1426-DC55DA51E818}"/>
              </a:ext>
            </a:extLst>
          </p:cNvPr>
          <p:cNvSpPr>
            <a:spLocks noGrp="1"/>
          </p:cNvSpPr>
          <p:nvPr>
            <p:ph type="sldNum" sz="quarter" idx="12"/>
          </p:nvPr>
        </p:nvSpPr>
        <p:spPr/>
        <p:txBody>
          <a:bodyPr/>
          <a:lstStyle/>
          <a:p>
            <a:fld id="{F1A2FA0D-EE5B-49E0-8AE1-DF21FCAD7104}" type="slidenum">
              <a:rPr lang="en-US" smtClean="0"/>
              <a:t>‹#›</a:t>
            </a:fld>
            <a:endParaRPr lang="en-US" dirty="0"/>
          </a:p>
        </p:txBody>
      </p:sp>
    </p:spTree>
    <p:extLst>
      <p:ext uri="{BB962C8B-B14F-4D97-AF65-F5344CB8AC3E}">
        <p14:creationId xmlns:p14="http://schemas.microsoft.com/office/powerpoint/2010/main" val="2119554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9FC53-D413-A04A-F698-2441CDF6A15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0C23C31-E7BE-B3CD-EB45-05D49069C95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49E5725-51DD-C211-C1AE-D9F30885B09B}"/>
              </a:ext>
            </a:extLst>
          </p:cNvPr>
          <p:cNvSpPr>
            <a:spLocks noGrp="1"/>
          </p:cNvSpPr>
          <p:nvPr>
            <p:ph type="dt" sz="half" idx="10"/>
          </p:nvPr>
        </p:nvSpPr>
        <p:spPr/>
        <p:txBody>
          <a:bodyPr/>
          <a:lstStyle/>
          <a:p>
            <a:fld id="{B0230043-BCBC-463F-B163-0B06BD385672}" type="datetime1">
              <a:rPr lang="en-US" smtClean="0"/>
              <a:t>1/10/2024</a:t>
            </a:fld>
            <a:endParaRPr lang="en-US" dirty="0"/>
          </a:p>
        </p:txBody>
      </p:sp>
      <p:sp>
        <p:nvSpPr>
          <p:cNvPr id="5" name="Footer Placeholder 4">
            <a:extLst>
              <a:ext uri="{FF2B5EF4-FFF2-40B4-BE49-F238E27FC236}">
                <a16:creationId xmlns:a16="http://schemas.microsoft.com/office/drawing/2014/main" id="{C6553E92-092A-7825-F8FE-C57B03660F8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F73F4F3-88C7-AA44-3E60-AAE635B131AF}"/>
              </a:ext>
            </a:extLst>
          </p:cNvPr>
          <p:cNvSpPr>
            <a:spLocks noGrp="1"/>
          </p:cNvSpPr>
          <p:nvPr>
            <p:ph type="sldNum" sz="quarter" idx="12"/>
          </p:nvPr>
        </p:nvSpPr>
        <p:spPr/>
        <p:txBody>
          <a:bodyPr/>
          <a:lstStyle/>
          <a:p>
            <a:fld id="{F1A2FA0D-EE5B-49E0-8AE1-DF21FCAD7104}" type="slidenum">
              <a:rPr lang="en-US" smtClean="0"/>
              <a:t>‹#›</a:t>
            </a:fld>
            <a:endParaRPr lang="en-US" dirty="0"/>
          </a:p>
        </p:txBody>
      </p:sp>
    </p:spTree>
    <p:extLst>
      <p:ext uri="{BB962C8B-B14F-4D97-AF65-F5344CB8AC3E}">
        <p14:creationId xmlns:p14="http://schemas.microsoft.com/office/powerpoint/2010/main" val="28362663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FFA069-54A2-30F9-79E8-7470B9FC22F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2B23248-17A1-E4A0-0D6F-2A3906B0438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3AAA366-14E6-C4F7-55AF-59EF1ADA4A16}"/>
              </a:ext>
            </a:extLst>
          </p:cNvPr>
          <p:cNvSpPr>
            <a:spLocks noGrp="1"/>
          </p:cNvSpPr>
          <p:nvPr>
            <p:ph type="dt" sz="half" idx="10"/>
          </p:nvPr>
        </p:nvSpPr>
        <p:spPr/>
        <p:txBody>
          <a:bodyPr/>
          <a:lstStyle/>
          <a:p>
            <a:fld id="{EE619276-E255-4566-B517-22A06EB4AC3E}" type="datetime1">
              <a:rPr lang="en-US" smtClean="0"/>
              <a:t>1/10/2024</a:t>
            </a:fld>
            <a:endParaRPr lang="en-US" dirty="0"/>
          </a:p>
        </p:txBody>
      </p:sp>
      <p:sp>
        <p:nvSpPr>
          <p:cNvPr id="5" name="Footer Placeholder 4">
            <a:extLst>
              <a:ext uri="{FF2B5EF4-FFF2-40B4-BE49-F238E27FC236}">
                <a16:creationId xmlns:a16="http://schemas.microsoft.com/office/drawing/2014/main" id="{9E3F9D1B-F006-9FBD-1F31-DA7732770B7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8472277-536F-2025-C314-FB759E0509FF}"/>
              </a:ext>
            </a:extLst>
          </p:cNvPr>
          <p:cNvSpPr>
            <a:spLocks noGrp="1"/>
          </p:cNvSpPr>
          <p:nvPr>
            <p:ph type="sldNum" sz="quarter" idx="12"/>
          </p:nvPr>
        </p:nvSpPr>
        <p:spPr/>
        <p:txBody>
          <a:bodyPr/>
          <a:lstStyle/>
          <a:p>
            <a:fld id="{F1A2FA0D-EE5B-49E0-8AE1-DF21FCAD7104}" type="slidenum">
              <a:rPr lang="en-US" smtClean="0"/>
              <a:t>‹#›</a:t>
            </a:fld>
            <a:endParaRPr lang="en-US" dirty="0"/>
          </a:p>
        </p:txBody>
      </p:sp>
    </p:spTree>
    <p:extLst>
      <p:ext uri="{BB962C8B-B14F-4D97-AF65-F5344CB8AC3E}">
        <p14:creationId xmlns:p14="http://schemas.microsoft.com/office/powerpoint/2010/main" val="36114886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554A37-EE91-F79F-F269-D531182ECCF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09E4B78-AD85-AD8E-4402-60DE693FEFF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F072141-D050-25D4-F2A0-42047EC5973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4214326-933C-11BA-2B46-33ECD4E66B2A}"/>
              </a:ext>
            </a:extLst>
          </p:cNvPr>
          <p:cNvSpPr>
            <a:spLocks noGrp="1"/>
          </p:cNvSpPr>
          <p:nvPr>
            <p:ph type="dt" sz="half" idx="10"/>
          </p:nvPr>
        </p:nvSpPr>
        <p:spPr/>
        <p:txBody>
          <a:bodyPr/>
          <a:lstStyle/>
          <a:p>
            <a:fld id="{252B6E34-6F24-4DE1-8CD7-B0F1BEC456AF}" type="datetime1">
              <a:rPr lang="en-US" smtClean="0"/>
              <a:t>1/10/2024</a:t>
            </a:fld>
            <a:endParaRPr lang="en-US" dirty="0"/>
          </a:p>
        </p:txBody>
      </p:sp>
      <p:sp>
        <p:nvSpPr>
          <p:cNvPr id="6" name="Footer Placeholder 5">
            <a:extLst>
              <a:ext uri="{FF2B5EF4-FFF2-40B4-BE49-F238E27FC236}">
                <a16:creationId xmlns:a16="http://schemas.microsoft.com/office/drawing/2014/main" id="{2B086143-76A6-9321-603C-54A8D5B7C24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5EDB347-9E0C-05AD-FF77-26931447AAAF}"/>
              </a:ext>
            </a:extLst>
          </p:cNvPr>
          <p:cNvSpPr>
            <a:spLocks noGrp="1"/>
          </p:cNvSpPr>
          <p:nvPr>
            <p:ph type="sldNum" sz="quarter" idx="12"/>
          </p:nvPr>
        </p:nvSpPr>
        <p:spPr/>
        <p:txBody>
          <a:bodyPr/>
          <a:lstStyle/>
          <a:p>
            <a:fld id="{F1A2FA0D-EE5B-49E0-8AE1-DF21FCAD7104}" type="slidenum">
              <a:rPr lang="en-US" smtClean="0"/>
              <a:t>‹#›</a:t>
            </a:fld>
            <a:endParaRPr lang="en-US" dirty="0"/>
          </a:p>
        </p:txBody>
      </p:sp>
    </p:spTree>
    <p:extLst>
      <p:ext uri="{BB962C8B-B14F-4D97-AF65-F5344CB8AC3E}">
        <p14:creationId xmlns:p14="http://schemas.microsoft.com/office/powerpoint/2010/main" val="17301064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4868C-2BC0-52F2-0FEB-76FADE6C6F5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62A480D-B34D-DC67-BFC7-A92A1953CCD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A65D0AF-C767-6EEF-0C80-6195381198C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6E66D68-0B5C-BD27-C3D8-2E81615F72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007EA52-2E3D-6A60-0602-490487BA6F4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5707CA4-7041-EA57-1F1C-41419AE4E762}"/>
              </a:ext>
            </a:extLst>
          </p:cNvPr>
          <p:cNvSpPr>
            <a:spLocks noGrp="1"/>
          </p:cNvSpPr>
          <p:nvPr>
            <p:ph type="dt" sz="half" idx="10"/>
          </p:nvPr>
        </p:nvSpPr>
        <p:spPr/>
        <p:txBody>
          <a:bodyPr/>
          <a:lstStyle/>
          <a:p>
            <a:fld id="{F4CE7D14-C06F-415E-8A7F-3BA32F5D6C18}" type="datetime1">
              <a:rPr lang="en-US" smtClean="0"/>
              <a:t>1/10/2024</a:t>
            </a:fld>
            <a:endParaRPr lang="en-US" dirty="0"/>
          </a:p>
        </p:txBody>
      </p:sp>
      <p:sp>
        <p:nvSpPr>
          <p:cNvPr id="8" name="Footer Placeholder 7">
            <a:extLst>
              <a:ext uri="{FF2B5EF4-FFF2-40B4-BE49-F238E27FC236}">
                <a16:creationId xmlns:a16="http://schemas.microsoft.com/office/drawing/2014/main" id="{549CBF37-4C3E-0357-49D8-A239F951C413}"/>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4B81B71E-8CF7-89F6-384D-9A58A967F1FB}"/>
              </a:ext>
            </a:extLst>
          </p:cNvPr>
          <p:cNvSpPr>
            <a:spLocks noGrp="1"/>
          </p:cNvSpPr>
          <p:nvPr>
            <p:ph type="sldNum" sz="quarter" idx="12"/>
          </p:nvPr>
        </p:nvSpPr>
        <p:spPr/>
        <p:txBody>
          <a:bodyPr/>
          <a:lstStyle/>
          <a:p>
            <a:fld id="{F1A2FA0D-EE5B-49E0-8AE1-DF21FCAD7104}" type="slidenum">
              <a:rPr lang="en-US" smtClean="0"/>
              <a:t>‹#›</a:t>
            </a:fld>
            <a:endParaRPr lang="en-US" dirty="0"/>
          </a:p>
        </p:txBody>
      </p:sp>
    </p:spTree>
    <p:extLst>
      <p:ext uri="{BB962C8B-B14F-4D97-AF65-F5344CB8AC3E}">
        <p14:creationId xmlns:p14="http://schemas.microsoft.com/office/powerpoint/2010/main" val="12057421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4F499-DB88-9E8D-04C7-2D660B8F0DA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0ACE8EB-61D5-BE40-51E5-58FFF389F101}"/>
              </a:ext>
            </a:extLst>
          </p:cNvPr>
          <p:cNvSpPr>
            <a:spLocks noGrp="1"/>
          </p:cNvSpPr>
          <p:nvPr>
            <p:ph type="dt" sz="half" idx="10"/>
          </p:nvPr>
        </p:nvSpPr>
        <p:spPr/>
        <p:txBody>
          <a:bodyPr/>
          <a:lstStyle/>
          <a:p>
            <a:fld id="{3BC1733C-46A5-4D85-BB25-96F09E8A04E2}" type="datetime1">
              <a:rPr lang="en-US" smtClean="0"/>
              <a:t>1/10/2024</a:t>
            </a:fld>
            <a:endParaRPr lang="en-US" dirty="0"/>
          </a:p>
        </p:txBody>
      </p:sp>
      <p:sp>
        <p:nvSpPr>
          <p:cNvPr id="4" name="Footer Placeholder 3">
            <a:extLst>
              <a:ext uri="{FF2B5EF4-FFF2-40B4-BE49-F238E27FC236}">
                <a16:creationId xmlns:a16="http://schemas.microsoft.com/office/drawing/2014/main" id="{9799539A-973C-25DF-A36B-83BC3445A43B}"/>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25EB2D98-61CF-839C-E1A7-8DF4F4FB2209}"/>
              </a:ext>
            </a:extLst>
          </p:cNvPr>
          <p:cNvSpPr>
            <a:spLocks noGrp="1"/>
          </p:cNvSpPr>
          <p:nvPr>
            <p:ph type="sldNum" sz="quarter" idx="12"/>
          </p:nvPr>
        </p:nvSpPr>
        <p:spPr/>
        <p:txBody>
          <a:bodyPr/>
          <a:lstStyle/>
          <a:p>
            <a:fld id="{F1A2FA0D-EE5B-49E0-8AE1-DF21FCAD7104}" type="slidenum">
              <a:rPr lang="en-US" smtClean="0"/>
              <a:t>‹#›</a:t>
            </a:fld>
            <a:endParaRPr lang="en-US" dirty="0"/>
          </a:p>
        </p:txBody>
      </p:sp>
    </p:spTree>
    <p:extLst>
      <p:ext uri="{BB962C8B-B14F-4D97-AF65-F5344CB8AC3E}">
        <p14:creationId xmlns:p14="http://schemas.microsoft.com/office/powerpoint/2010/main" val="23579804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E9059E9-374B-5FF4-0EA0-A49E79450F0E}"/>
              </a:ext>
            </a:extLst>
          </p:cNvPr>
          <p:cNvSpPr>
            <a:spLocks noGrp="1"/>
          </p:cNvSpPr>
          <p:nvPr>
            <p:ph type="dt" sz="half" idx="10"/>
          </p:nvPr>
        </p:nvSpPr>
        <p:spPr/>
        <p:txBody>
          <a:bodyPr/>
          <a:lstStyle/>
          <a:p>
            <a:fld id="{382A7D2D-F008-43F0-8AD9-32276363E63A}" type="datetime1">
              <a:rPr lang="en-US" smtClean="0"/>
              <a:t>1/10/2024</a:t>
            </a:fld>
            <a:endParaRPr lang="en-US" dirty="0"/>
          </a:p>
        </p:txBody>
      </p:sp>
      <p:sp>
        <p:nvSpPr>
          <p:cNvPr id="3" name="Footer Placeholder 2">
            <a:extLst>
              <a:ext uri="{FF2B5EF4-FFF2-40B4-BE49-F238E27FC236}">
                <a16:creationId xmlns:a16="http://schemas.microsoft.com/office/drawing/2014/main" id="{40B19505-24CB-5ABF-69CD-A59B6F0F43B5}"/>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23642A2C-7B88-90DE-7172-F52C5E8748B9}"/>
              </a:ext>
            </a:extLst>
          </p:cNvPr>
          <p:cNvSpPr>
            <a:spLocks noGrp="1"/>
          </p:cNvSpPr>
          <p:nvPr>
            <p:ph type="sldNum" sz="quarter" idx="12"/>
          </p:nvPr>
        </p:nvSpPr>
        <p:spPr/>
        <p:txBody>
          <a:bodyPr/>
          <a:lstStyle/>
          <a:p>
            <a:fld id="{F1A2FA0D-EE5B-49E0-8AE1-DF21FCAD7104}" type="slidenum">
              <a:rPr lang="en-US" smtClean="0"/>
              <a:t>‹#›</a:t>
            </a:fld>
            <a:endParaRPr lang="en-US" dirty="0"/>
          </a:p>
        </p:txBody>
      </p:sp>
    </p:spTree>
    <p:extLst>
      <p:ext uri="{BB962C8B-B14F-4D97-AF65-F5344CB8AC3E}">
        <p14:creationId xmlns:p14="http://schemas.microsoft.com/office/powerpoint/2010/main" val="25074520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A05DF9-F7C9-C255-D6D9-055ABB324F4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5F32F0B-B4CA-95E9-424F-CDDBE3863CD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E356F11-BA9A-7A6B-E9DE-057A50C104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6408188-56AE-FDE0-32AC-FC07B5AAF165}"/>
              </a:ext>
            </a:extLst>
          </p:cNvPr>
          <p:cNvSpPr>
            <a:spLocks noGrp="1"/>
          </p:cNvSpPr>
          <p:nvPr>
            <p:ph type="dt" sz="half" idx="10"/>
          </p:nvPr>
        </p:nvSpPr>
        <p:spPr/>
        <p:txBody>
          <a:bodyPr/>
          <a:lstStyle/>
          <a:p>
            <a:fld id="{6696E4E9-2C28-4952-8B12-D0E86D618ABB}" type="datetime1">
              <a:rPr lang="en-US" smtClean="0"/>
              <a:t>1/10/2024</a:t>
            </a:fld>
            <a:endParaRPr lang="en-US" dirty="0"/>
          </a:p>
        </p:txBody>
      </p:sp>
      <p:sp>
        <p:nvSpPr>
          <p:cNvPr id="6" name="Footer Placeholder 5">
            <a:extLst>
              <a:ext uri="{FF2B5EF4-FFF2-40B4-BE49-F238E27FC236}">
                <a16:creationId xmlns:a16="http://schemas.microsoft.com/office/drawing/2014/main" id="{1BB1AE05-0EAB-B9EE-7F7E-5387A098179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73A10C5-E3F6-DD86-616F-6F87CD4A03A5}"/>
              </a:ext>
            </a:extLst>
          </p:cNvPr>
          <p:cNvSpPr>
            <a:spLocks noGrp="1"/>
          </p:cNvSpPr>
          <p:nvPr>
            <p:ph type="sldNum" sz="quarter" idx="12"/>
          </p:nvPr>
        </p:nvSpPr>
        <p:spPr/>
        <p:txBody>
          <a:bodyPr/>
          <a:lstStyle/>
          <a:p>
            <a:fld id="{F1A2FA0D-EE5B-49E0-8AE1-DF21FCAD7104}" type="slidenum">
              <a:rPr lang="en-US" smtClean="0"/>
              <a:t>‹#›</a:t>
            </a:fld>
            <a:endParaRPr lang="en-US" dirty="0"/>
          </a:p>
        </p:txBody>
      </p:sp>
    </p:spTree>
    <p:extLst>
      <p:ext uri="{BB962C8B-B14F-4D97-AF65-F5344CB8AC3E}">
        <p14:creationId xmlns:p14="http://schemas.microsoft.com/office/powerpoint/2010/main" val="19836490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288DC1-E0F3-AEA0-A1A7-7580738F433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1FBD85A-8339-EA31-132A-AD9DE5ACEFF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D91DD70-9FD2-BDFC-30DE-13F983CD81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70AD9C0-8709-9F97-FD68-0AB642FCB8A9}"/>
              </a:ext>
            </a:extLst>
          </p:cNvPr>
          <p:cNvSpPr>
            <a:spLocks noGrp="1"/>
          </p:cNvSpPr>
          <p:nvPr>
            <p:ph type="dt" sz="half" idx="10"/>
          </p:nvPr>
        </p:nvSpPr>
        <p:spPr/>
        <p:txBody>
          <a:bodyPr/>
          <a:lstStyle/>
          <a:p>
            <a:fld id="{8E2E4825-6F10-4CEE-BB50-AD413130F865}" type="datetime1">
              <a:rPr lang="en-US" smtClean="0"/>
              <a:t>1/10/2024</a:t>
            </a:fld>
            <a:endParaRPr lang="en-US" dirty="0"/>
          </a:p>
        </p:txBody>
      </p:sp>
      <p:sp>
        <p:nvSpPr>
          <p:cNvPr id="6" name="Footer Placeholder 5">
            <a:extLst>
              <a:ext uri="{FF2B5EF4-FFF2-40B4-BE49-F238E27FC236}">
                <a16:creationId xmlns:a16="http://schemas.microsoft.com/office/drawing/2014/main" id="{0EA03F87-30A8-AB46-1893-AD1507A984A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AAB5FDD-368A-D24B-7E67-F2EC30F05450}"/>
              </a:ext>
            </a:extLst>
          </p:cNvPr>
          <p:cNvSpPr>
            <a:spLocks noGrp="1"/>
          </p:cNvSpPr>
          <p:nvPr>
            <p:ph type="sldNum" sz="quarter" idx="12"/>
          </p:nvPr>
        </p:nvSpPr>
        <p:spPr/>
        <p:txBody>
          <a:bodyPr/>
          <a:lstStyle/>
          <a:p>
            <a:fld id="{F1A2FA0D-EE5B-49E0-8AE1-DF21FCAD7104}" type="slidenum">
              <a:rPr lang="en-US" smtClean="0"/>
              <a:t>‹#›</a:t>
            </a:fld>
            <a:endParaRPr lang="en-US" dirty="0"/>
          </a:p>
        </p:txBody>
      </p:sp>
    </p:spTree>
    <p:extLst>
      <p:ext uri="{BB962C8B-B14F-4D97-AF65-F5344CB8AC3E}">
        <p14:creationId xmlns:p14="http://schemas.microsoft.com/office/powerpoint/2010/main" val="22180206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E6A2C-FDD5-1740-F526-37CB4517798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C1B64FC-7B98-9368-B5CE-8B839DDB4CF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9335023-40FE-1019-EBFF-4A2B87068650}"/>
              </a:ext>
            </a:extLst>
          </p:cNvPr>
          <p:cNvSpPr>
            <a:spLocks noGrp="1"/>
          </p:cNvSpPr>
          <p:nvPr>
            <p:ph type="dt" sz="half" idx="10"/>
          </p:nvPr>
        </p:nvSpPr>
        <p:spPr/>
        <p:txBody>
          <a:bodyPr/>
          <a:lstStyle/>
          <a:p>
            <a:fld id="{CD3871A3-156E-42CC-9029-B8244EF2E293}" type="datetime1">
              <a:rPr lang="en-US" smtClean="0"/>
              <a:t>1/10/2024</a:t>
            </a:fld>
            <a:endParaRPr lang="en-US" dirty="0"/>
          </a:p>
        </p:txBody>
      </p:sp>
      <p:sp>
        <p:nvSpPr>
          <p:cNvPr id="5" name="Footer Placeholder 4">
            <a:extLst>
              <a:ext uri="{FF2B5EF4-FFF2-40B4-BE49-F238E27FC236}">
                <a16:creationId xmlns:a16="http://schemas.microsoft.com/office/drawing/2014/main" id="{6261481C-FF26-A6E6-0364-540A5E61FC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F23A5D7-EE6A-3003-A164-2F30E90F3A45}"/>
              </a:ext>
            </a:extLst>
          </p:cNvPr>
          <p:cNvSpPr>
            <a:spLocks noGrp="1"/>
          </p:cNvSpPr>
          <p:nvPr>
            <p:ph type="sldNum" sz="quarter" idx="12"/>
          </p:nvPr>
        </p:nvSpPr>
        <p:spPr/>
        <p:txBody>
          <a:bodyPr/>
          <a:lstStyle/>
          <a:p>
            <a:fld id="{F1A2FA0D-EE5B-49E0-8AE1-DF21FCAD7104}" type="slidenum">
              <a:rPr lang="en-US" smtClean="0"/>
              <a:t>‹#›</a:t>
            </a:fld>
            <a:endParaRPr lang="en-US" dirty="0"/>
          </a:p>
        </p:txBody>
      </p:sp>
    </p:spTree>
    <p:extLst>
      <p:ext uri="{BB962C8B-B14F-4D97-AF65-F5344CB8AC3E}">
        <p14:creationId xmlns:p14="http://schemas.microsoft.com/office/powerpoint/2010/main" val="7809893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701CD14-95BA-7477-8B42-3B795CBFECD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D9987BE-5EA1-211E-264A-1938206B1AE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D0EB56-7A23-E75E-0018-266AA37D434E}"/>
              </a:ext>
            </a:extLst>
          </p:cNvPr>
          <p:cNvSpPr>
            <a:spLocks noGrp="1"/>
          </p:cNvSpPr>
          <p:nvPr>
            <p:ph type="dt" sz="half" idx="10"/>
          </p:nvPr>
        </p:nvSpPr>
        <p:spPr/>
        <p:txBody>
          <a:bodyPr/>
          <a:lstStyle/>
          <a:p>
            <a:fld id="{02C056E9-4EA4-494A-9422-E44374607BB7}" type="datetime1">
              <a:rPr lang="en-US" smtClean="0"/>
              <a:t>1/10/2024</a:t>
            </a:fld>
            <a:endParaRPr lang="en-US" dirty="0"/>
          </a:p>
        </p:txBody>
      </p:sp>
      <p:sp>
        <p:nvSpPr>
          <p:cNvPr id="5" name="Footer Placeholder 4">
            <a:extLst>
              <a:ext uri="{FF2B5EF4-FFF2-40B4-BE49-F238E27FC236}">
                <a16:creationId xmlns:a16="http://schemas.microsoft.com/office/drawing/2014/main" id="{C0913557-D89B-A348-4303-654ED761823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50B1F9F-68D6-1953-915F-B22BB198E763}"/>
              </a:ext>
            </a:extLst>
          </p:cNvPr>
          <p:cNvSpPr>
            <a:spLocks noGrp="1"/>
          </p:cNvSpPr>
          <p:nvPr>
            <p:ph type="sldNum" sz="quarter" idx="12"/>
          </p:nvPr>
        </p:nvSpPr>
        <p:spPr/>
        <p:txBody>
          <a:bodyPr/>
          <a:lstStyle/>
          <a:p>
            <a:fld id="{F1A2FA0D-EE5B-49E0-8AE1-DF21FCAD7104}" type="slidenum">
              <a:rPr lang="en-US" smtClean="0"/>
              <a:t>‹#›</a:t>
            </a:fld>
            <a:endParaRPr lang="en-US" dirty="0"/>
          </a:p>
        </p:txBody>
      </p:sp>
    </p:spTree>
    <p:extLst>
      <p:ext uri="{BB962C8B-B14F-4D97-AF65-F5344CB8AC3E}">
        <p14:creationId xmlns:p14="http://schemas.microsoft.com/office/powerpoint/2010/main" val="42266022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7537167-2B03-492E-9D3D-6F0AB2817B26}" type="datetime1">
              <a:rPr lang="en-US" smtClean="0"/>
              <a:t>1/10/2024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1A2FA0D-EE5B-49E0-8AE1-DF21FCAD7104}" type="slidenum">
              <a:rPr lang="en-US" smtClean="0"/>
              <a:t>‹#›</a:t>
            </a:fld>
            <a:endParaRPr lang="en-US" dirty="0"/>
          </a:p>
        </p:txBody>
      </p:sp>
    </p:spTree>
    <p:extLst>
      <p:ext uri="{BB962C8B-B14F-4D97-AF65-F5344CB8AC3E}">
        <p14:creationId xmlns:p14="http://schemas.microsoft.com/office/powerpoint/2010/main" val="13732702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0230043-BCBC-463F-B163-0B06BD385672}" type="datetime1">
              <a:rPr lang="en-US" smtClean="0"/>
              <a:t>1/10/2024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1A2FA0D-EE5B-49E0-8AE1-DF21FCAD7104}" type="slidenum">
              <a:rPr lang="en-US" smtClean="0"/>
              <a:t>‹#›</a:t>
            </a:fld>
            <a:endParaRPr lang="en-US" dirty="0"/>
          </a:p>
        </p:txBody>
      </p:sp>
    </p:spTree>
    <p:extLst>
      <p:ext uri="{BB962C8B-B14F-4D97-AF65-F5344CB8AC3E}">
        <p14:creationId xmlns:p14="http://schemas.microsoft.com/office/powerpoint/2010/main" val="26069018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E619276-E255-4566-B517-22A06EB4AC3E}" type="datetime1">
              <a:rPr lang="en-US" smtClean="0"/>
              <a:t>1/10/2024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1A2FA0D-EE5B-49E0-8AE1-DF21FCAD7104}" type="slidenum">
              <a:rPr lang="en-US" smtClean="0"/>
              <a:t>‹#›</a:t>
            </a:fld>
            <a:endParaRPr lang="en-US" dirty="0"/>
          </a:p>
        </p:txBody>
      </p:sp>
    </p:spTree>
    <p:extLst>
      <p:ext uri="{BB962C8B-B14F-4D97-AF65-F5344CB8AC3E}">
        <p14:creationId xmlns:p14="http://schemas.microsoft.com/office/powerpoint/2010/main" val="2127855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52B6E34-6F24-4DE1-8CD7-B0F1BEC456AF}" type="datetime1">
              <a:rPr lang="en-US" smtClean="0"/>
              <a:t>1/10/2024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1A2FA0D-EE5B-49E0-8AE1-DF21FCAD7104}" type="slidenum">
              <a:rPr lang="en-US" smtClean="0"/>
              <a:t>‹#›</a:t>
            </a:fld>
            <a:endParaRPr lang="en-US" dirty="0"/>
          </a:p>
        </p:txBody>
      </p:sp>
    </p:spTree>
    <p:extLst>
      <p:ext uri="{BB962C8B-B14F-4D97-AF65-F5344CB8AC3E}">
        <p14:creationId xmlns:p14="http://schemas.microsoft.com/office/powerpoint/2010/main" val="33363807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4CE7D14-C06F-415E-8A7F-3BA32F5D6C18}" type="datetime1">
              <a:rPr lang="en-US" smtClean="0"/>
              <a:t>1/10/2024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1A2FA0D-EE5B-49E0-8AE1-DF21FCAD7104}" type="slidenum">
              <a:rPr lang="en-US" smtClean="0"/>
              <a:t>‹#›</a:t>
            </a:fld>
            <a:endParaRPr lang="en-US" dirty="0"/>
          </a:p>
        </p:txBody>
      </p:sp>
    </p:spTree>
    <p:extLst>
      <p:ext uri="{BB962C8B-B14F-4D97-AF65-F5344CB8AC3E}">
        <p14:creationId xmlns:p14="http://schemas.microsoft.com/office/powerpoint/2010/main" val="11498760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BC1733C-46A5-4D85-BB25-96F09E8A04E2}" type="datetime1">
              <a:rPr lang="en-US" smtClean="0"/>
              <a:t>1/10/2024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1A2FA0D-EE5B-49E0-8AE1-DF21FCAD7104}" type="slidenum">
              <a:rPr lang="en-US" smtClean="0"/>
              <a:t>‹#›</a:t>
            </a:fld>
            <a:endParaRPr lang="en-US" dirty="0"/>
          </a:p>
        </p:txBody>
      </p:sp>
    </p:spTree>
    <p:extLst>
      <p:ext uri="{BB962C8B-B14F-4D97-AF65-F5344CB8AC3E}">
        <p14:creationId xmlns:p14="http://schemas.microsoft.com/office/powerpoint/2010/main" val="39298887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2A7D2D-F008-43F0-8AD9-32276363E63A}" type="datetime1">
              <a:rPr lang="en-US" smtClean="0"/>
              <a:t>1/10/2024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1A2FA0D-EE5B-49E0-8AE1-DF21FCAD7104}" type="slidenum">
              <a:rPr lang="en-US" smtClean="0"/>
              <a:t>‹#›</a:t>
            </a:fld>
            <a:endParaRPr lang="en-US" dirty="0"/>
          </a:p>
        </p:txBody>
      </p:sp>
    </p:spTree>
    <p:extLst>
      <p:ext uri="{BB962C8B-B14F-4D97-AF65-F5344CB8AC3E}">
        <p14:creationId xmlns:p14="http://schemas.microsoft.com/office/powerpoint/2010/main" val="38512169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696E4E9-2C28-4952-8B12-D0E86D618ABB}" type="datetime1">
              <a:rPr lang="en-US" smtClean="0"/>
              <a:t>1/10/2024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1A2FA0D-EE5B-49E0-8AE1-DF21FCAD7104}" type="slidenum">
              <a:rPr lang="en-US" smtClean="0"/>
              <a:t>‹#›</a:t>
            </a:fld>
            <a:endParaRPr lang="en-US" dirty="0"/>
          </a:p>
        </p:txBody>
      </p:sp>
    </p:spTree>
    <p:extLst>
      <p:ext uri="{BB962C8B-B14F-4D97-AF65-F5344CB8AC3E}">
        <p14:creationId xmlns:p14="http://schemas.microsoft.com/office/powerpoint/2010/main" val="11254182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E2E4825-6F10-4CEE-BB50-AD413130F865}" type="datetime1">
              <a:rPr lang="en-US" smtClean="0"/>
              <a:t>1/10/2024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1A2FA0D-EE5B-49E0-8AE1-DF21FCAD7104}" type="slidenum">
              <a:rPr lang="en-US" smtClean="0"/>
              <a:t>‹#›</a:t>
            </a:fld>
            <a:endParaRPr lang="en-US" dirty="0"/>
          </a:p>
        </p:txBody>
      </p:sp>
    </p:spTree>
    <p:extLst>
      <p:ext uri="{BB962C8B-B14F-4D97-AF65-F5344CB8AC3E}">
        <p14:creationId xmlns:p14="http://schemas.microsoft.com/office/powerpoint/2010/main" val="116875496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CBA6434-1013-40FF-848F-BAD5647ECFD9}" type="datetime1">
              <a:rPr lang="en-US" smtClean="0"/>
              <a:t>1/10/2024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1A2FA0D-EE5B-49E0-8AE1-DF21FCAD7104}" type="slidenum">
              <a:rPr lang="en-US" smtClean="0"/>
              <a:t>‹#›</a:t>
            </a:fld>
            <a:endParaRPr lang="en-US" dirty="0"/>
          </a:p>
        </p:txBody>
      </p:sp>
    </p:spTree>
    <p:extLst>
      <p:ext uri="{BB962C8B-B14F-4D97-AF65-F5344CB8AC3E}">
        <p14:creationId xmlns:p14="http://schemas.microsoft.com/office/powerpoint/2010/main" val="947598525"/>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CBA6434-1013-40FF-848F-BAD5647ECFD9}" type="datetime1">
              <a:rPr lang="en-US" smtClean="0"/>
              <a:t>1/10/2024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1A2FA0D-EE5B-49E0-8AE1-DF21FCAD7104}" type="slidenum">
              <a:rPr lang="en-US" smtClean="0"/>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120973238"/>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CBA6434-1013-40FF-848F-BAD5647ECFD9}" type="datetime1">
              <a:rPr lang="en-US" smtClean="0"/>
              <a:t>1/10/2024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1A2FA0D-EE5B-49E0-8AE1-DF21FCAD7104}" type="slidenum">
              <a:rPr lang="en-US" smtClean="0"/>
              <a:t>‹#›</a:t>
            </a:fld>
            <a:endParaRPr lang="en-US" dirty="0"/>
          </a:p>
        </p:txBody>
      </p:sp>
    </p:spTree>
    <p:extLst>
      <p:ext uri="{BB962C8B-B14F-4D97-AF65-F5344CB8AC3E}">
        <p14:creationId xmlns:p14="http://schemas.microsoft.com/office/powerpoint/2010/main" val="672179235"/>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CBA6434-1013-40FF-848F-BAD5647ECFD9}" type="datetime1">
              <a:rPr lang="en-US" smtClean="0"/>
              <a:t>1/10/2024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1A2FA0D-EE5B-49E0-8AE1-DF21FCAD7104}" type="slidenum">
              <a:rPr lang="en-US" smtClean="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495845525"/>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CBA6434-1013-40FF-848F-BAD5647ECFD9}" type="datetime1">
              <a:rPr lang="en-US" smtClean="0"/>
              <a:t>1/10/2024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1A2FA0D-EE5B-49E0-8AE1-DF21FCAD7104}" type="slidenum">
              <a:rPr lang="en-US" smtClean="0"/>
              <a:t>‹#›</a:t>
            </a:fld>
            <a:endParaRPr lang="en-US" dirty="0"/>
          </a:p>
        </p:txBody>
      </p:sp>
    </p:spTree>
    <p:extLst>
      <p:ext uri="{BB962C8B-B14F-4D97-AF65-F5344CB8AC3E}">
        <p14:creationId xmlns:p14="http://schemas.microsoft.com/office/powerpoint/2010/main" val="1823225100"/>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D3871A3-156E-42CC-9029-B8244EF2E293}" type="datetime1">
              <a:rPr lang="en-US" smtClean="0"/>
              <a:t>1/10/2024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1A2FA0D-EE5B-49E0-8AE1-DF21FCAD7104}" type="slidenum">
              <a:rPr lang="en-US" smtClean="0"/>
              <a:t>‹#›</a:t>
            </a:fld>
            <a:endParaRPr lang="en-US" dirty="0"/>
          </a:p>
        </p:txBody>
      </p:sp>
    </p:spTree>
    <p:extLst>
      <p:ext uri="{BB962C8B-B14F-4D97-AF65-F5344CB8AC3E}">
        <p14:creationId xmlns:p14="http://schemas.microsoft.com/office/powerpoint/2010/main" val="14054135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2C056E9-4EA4-494A-9422-E44374607BB7}" type="datetime1">
              <a:rPr lang="en-US" smtClean="0"/>
              <a:t>1/10/2024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1A2FA0D-EE5B-49E0-8AE1-DF21FCAD7104}" type="slidenum">
              <a:rPr lang="en-US" smtClean="0"/>
              <a:t>‹#›</a:t>
            </a:fld>
            <a:endParaRPr lang="en-US" dirty="0"/>
          </a:p>
        </p:txBody>
      </p:sp>
    </p:spTree>
    <p:extLst>
      <p:ext uri="{BB962C8B-B14F-4D97-AF65-F5344CB8AC3E}">
        <p14:creationId xmlns:p14="http://schemas.microsoft.com/office/powerpoint/2010/main" val="18847427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C787C87-5DD5-1DFC-0E2A-D15D0FA8E6E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003E9B9-01FC-B7BF-391D-841E1985765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03B6B9-6091-07AD-50A9-C4C995017FD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BA6434-1013-40FF-848F-BAD5647ECFD9}" type="datetime1">
              <a:rPr lang="en-US" smtClean="0"/>
              <a:t>1/10/2024</a:t>
            </a:fld>
            <a:endParaRPr lang="en-US" dirty="0"/>
          </a:p>
        </p:txBody>
      </p:sp>
      <p:sp>
        <p:nvSpPr>
          <p:cNvPr id="5" name="Footer Placeholder 4">
            <a:extLst>
              <a:ext uri="{FF2B5EF4-FFF2-40B4-BE49-F238E27FC236}">
                <a16:creationId xmlns:a16="http://schemas.microsoft.com/office/drawing/2014/main" id="{41CB61E2-80CC-D910-EFEF-020343519B7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5FE4E62D-76DE-D9D0-D0AE-20F861EF760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A2FA0D-EE5B-49E0-8AE1-DF21FCAD7104}" type="slidenum">
              <a:rPr lang="en-US" smtClean="0"/>
              <a:t>‹#›</a:t>
            </a:fld>
            <a:endParaRPr lang="en-US" dirty="0"/>
          </a:p>
        </p:txBody>
      </p:sp>
    </p:spTree>
    <p:extLst>
      <p:ext uri="{BB962C8B-B14F-4D97-AF65-F5344CB8AC3E}">
        <p14:creationId xmlns:p14="http://schemas.microsoft.com/office/powerpoint/2010/main" val="2233028528"/>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CBA6434-1013-40FF-848F-BAD5647ECFD9}" type="datetime1">
              <a:rPr lang="en-US" smtClean="0"/>
              <a:t>1/10/2024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F1A2FA0D-EE5B-49E0-8AE1-DF21FCAD7104}" type="slidenum">
              <a:rPr lang="en-US" smtClean="0"/>
              <a:t>‹#›</a:t>
            </a:fld>
            <a:endParaRPr lang="en-US" dirty="0"/>
          </a:p>
        </p:txBody>
      </p:sp>
    </p:spTree>
    <p:extLst>
      <p:ext uri="{BB962C8B-B14F-4D97-AF65-F5344CB8AC3E}">
        <p14:creationId xmlns:p14="http://schemas.microsoft.com/office/powerpoint/2010/main" val="1581940798"/>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 id="2147483768" r:id="rId12"/>
    <p:sldLayoutId id="2147483769" r:id="rId13"/>
    <p:sldLayoutId id="2147483770" r:id="rId14"/>
    <p:sldLayoutId id="2147483771" r:id="rId15"/>
    <p:sldLayoutId id="2147483772" r:id="rId16"/>
  </p:sldLayoutIdLst>
  <p:hf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9">
            <a:extLst>
              <a:ext uri="{FF2B5EF4-FFF2-40B4-BE49-F238E27FC236}">
                <a16:creationId xmlns:a16="http://schemas.microsoft.com/office/drawing/2014/main" id="{110C0E3C-6716-9DB9-D4C2-8CBF90902C94}"/>
              </a:ext>
            </a:extLst>
          </p:cNvPr>
          <p:cNvSpPr>
            <a:spLocks noGrp="1"/>
          </p:cNvSpPr>
          <p:nvPr>
            <p:ph type="sldNum" sz="quarter" idx="12"/>
          </p:nvPr>
        </p:nvSpPr>
        <p:spPr/>
        <p:txBody>
          <a:bodyPr/>
          <a:lstStyle/>
          <a:p>
            <a:fld id="{F1A2FA0D-EE5B-49E0-8AE1-DF21FCAD7104}" type="slidenum">
              <a:rPr lang="en-US" smtClean="0"/>
              <a:t>1</a:t>
            </a:fld>
            <a:endParaRPr lang="en-US" dirty="0"/>
          </a:p>
        </p:txBody>
      </p:sp>
      <p:pic>
        <p:nvPicPr>
          <p:cNvPr id="3" name="Picture 2">
            <a:extLst>
              <a:ext uri="{FF2B5EF4-FFF2-40B4-BE49-F238E27FC236}">
                <a16:creationId xmlns:a16="http://schemas.microsoft.com/office/drawing/2014/main" id="{4ED9F33D-90A6-5FDF-17F2-4C4147124FF8}"/>
              </a:ext>
            </a:extLst>
          </p:cNvPr>
          <p:cNvPicPr>
            <a:picLocks noChangeAspect="1"/>
          </p:cNvPicPr>
          <p:nvPr/>
        </p:nvPicPr>
        <p:blipFill>
          <a:blip r:embed="rId3"/>
          <a:stretch>
            <a:fillRect/>
          </a:stretch>
        </p:blipFill>
        <p:spPr>
          <a:xfrm>
            <a:off x="64655" y="1"/>
            <a:ext cx="12192000" cy="6858000"/>
          </a:xfrm>
          <a:prstGeom prst="rect">
            <a:avLst/>
          </a:prstGeom>
        </p:spPr>
      </p:pic>
      <p:sp>
        <p:nvSpPr>
          <p:cNvPr id="9" name="TextBox 8">
            <a:extLst>
              <a:ext uri="{FF2B5EF4-FFF2-40B4-BE49-F238E27FC236}">
                <a16:creationId xmlns:a16="http://schemas.microsoft.com/office/drawing/2014/main" id="{83019115-9A91-C721-C3AB-FE3C28C82215}"/>
              </a:ext>
            </a:extLst>
          </p:cNvPr>
          <p:cNvSpPr txBox="1"/>
          <p:nvPr/>
        </p:nvSpPr>
        <p:spPr>
          <a:xfrm>
            <a:off x="7868193" y="1564536"/>
            <a:ext cx="3892990" cy="523220"/>
          </a:xfrm>
          <a:prstGeom prst="rect">
            <a:avLst/>
          </a:prstGeom>
          <a:noFill/>
        </p:spPr>
        <p:txBody>
          <a:bodyPr wrap="square" rtlCol="0">
            <a:spAutoFit/>
          </a:bodyPr>
          <a:lstStyle/>
          <a:p>
            <a:r>
              <a:rPr lang="en-US" sz="2800" b="1" dirty="0"/>
              <a:t>Scroll Down the Page </a:t>
            </a:r>
          </a:p>
        </p:txBody>
      </p:sp>
    </p:spTree>
    <p:extLst>
      <p:ext uri="{BB962C8B-B14F-4D97-AF65-F5344CB8AC3E}">
        <p14:creationId xmlns:p14="http://schemas.microsoft.com/office/powerpoint/2010/main" val="1527540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A14A89EB-8E09-F9E0-0ACC-83585CAFA2FF}"/>
              </a:ext>
            </a:extLst>
          </p:cNvPr>
          <p:cNvSpPr>
            <a:spLocks noGrp="1"/>
          </p:cNvSpPr>
          <p:nvPr>
            <p:ph type="sldNum" sz="quarter" idx="12"/>
          </p:nvPr>
        </p:nvSpPr>
        <p:spPr/>
        <p:txBody>
          <a:bodyPr/>
          <a:lstStyle/>
          <a:p>
            <a:fld id="{F1A2FA0D-EE5B-49E0-8AE1-DF21FCAD7104}" type="slidenum">
              <a:rPr lang="en-US" smtClean="0"/>
              <a:t>2</a:t>
            </a:fld>
            <a:endParaRPr lang="en-US" dirty="0"/>
          </a:p>
        </p:txBody>
      </p:sp>
      <p:pic>
        <p:nvPicPr>
          <p:cNvPr id="3" name="Picture 2">
            <a:extLst>
              <a:ext uri="{FF2B5EF4-FFF2-40B4-BE49-F238E27FC236}">
                <a16:creationId xmlns:a16="http://schemas.microsoft.com/office/drawing/2014/main" id="{20321B37-6C6A-E643-A396-007531453D90}"/>
              </a:ext>
            </a:extLst>
          </p:cNvPr>
          <p:cNvPicPr>
            <a:picLocks noChangeAspect="1"/>
          </p:cNvPicPr>
          <p:nvPr/>
        </p:nvPicPr>
        <p:blipFill>
          <a:blip r:embed="rId3"/>
          <a:stretch>
            <a:fillRect/>
          </a:stretch>
        </p:blipFill>
        <p:spPr>
          <a:xfrm>
            <a:off x="64655" y="159007"/>
            <a:ext cx="12127345" cy="6634469"/>
          </a:xfrm>
          <a:prstGeom prst="rect">
            <a:avLst/>
          </a:prstGeom>
        </p:spPr>
      </p:pic>
      <p:cxnSp>
        <p:nvCxnSpPr>
          <p:cNvPr id="8" name="Straight Arrow Connector 7">
            <a:extLst>
              <a:ext uri="{FF2B5EF4-FFF2-40B4-BE49-F238E27FC236}">
                <a16:creationId xmlns:a16="http://schemas.microsoft.com/office/drawing/2014/main" id="{67D049ED-6DA7-1C81-7DCF-710C5F048140}"/>
              </a:ext>
            </a:extLst>
          </p:cNvPr>
          <p:cNvCxnSpPr>
            <a:cxnSpLocks/>
          </p:cNvCxnSpPr>
          <p:nvPr/>
        </p:nvCxnSpPr>
        <p:spPr>
          <a:xfrm>
            <a:off x="3099287" y="3476241"/>
            <a:ext cx="1061207" cy="668419"/>
          </a:xfrm>
          <a:prstGeom prst="straightConnector1">
            <a:avLst/>
          </a:prstGeom>
          <a:ln w="4127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31939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093FE87-7428-8650-8BCB-931A6DEB0E70}"/>
              </a:ext>
            </a:extLst>
          </p:cNvPr>
          <p:cNvPicPr>
            <a:picLocks noChangeAspect="1"/>
          </p:cNvPicPr>
          <p:nvPr/>
        </p:nvPicPr>
        <p:blipFill>
          <a:blip r:embed="rId3"/>
          <a:stretch>
            <a:fillRect/>
          </a:stretch>
        </p:blipFill>
        <p:spPr>
          <a:xfrm>
            <a:off x="0" y="0"/>
            <a:ext cx="12192000" cy="6858000"/>
          </a:xfrm>
          <a:prstGeom prst="rect">
            <a:avLst/>
          </a:prstGeom>
        </p:spPr>
      </p:pic>
      <p:cxnSp>
        <p:nvCxnSpPr>
          <p:cNvPr id="4" name="Straight Arrow Connector 3">
            <a:extLst>
              <a:ext uri="{FF2B5EF4-FFF2-40B4-BE49-F238E27FC236}">
                <a16:creationId xmlns:a16="http://schemas.microsoft.com/office/drawing/2014/main" id="{BA796B6B-4CC4-277A-F7DA-9594527F7F63}"/>
              </a:ext>
            </a:extLst>
          </p:cNvPr>
          <p:cNvCxnSpPr>
            <a:cxnSpLocks/>
          </p:cNvCxnSpPr>
          <p:nvPr/>
        </p:nvCxnSpPr>
        <p:spPr>
          <a:xfrm flipH="1">
            <a:off x="4386376" y="1584356"/>
            <a:ext cx="909901" cy="586122"/>
          </a:xfrm>
          <a:prstGeom prst="straightConnector1">
            <a:avLst/>
          </a:prstGeom>
          <a:ln w="412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FDEBEE73-4FCB-1005-E77E-87B3768D32E5}"/>
              </a:ext>
            </a:extLst>
          </p:cNvPr>
          <p:cNvSpPr>
            <a:spLocks noGrp="1"/>
          </p:cNvSpPr>
          <p:nvPr>
            <p:ph type="sldNum" sz="quarter" idx="12"/>
          </p:nvPr>
        </p:nvSpPr>
        <p:spPr/>
        <p:txBody>
          <a:bodyPr/>
          <a:lstStyle/>
          <a:p>
            <a:fld id="{F1A2FA0D-EE5B-49E0-8AE1-DF21FCAD7104}" type="slidenum">
              <a:rPr lang="en-US" smtClean="0"/>
              <a:t>3</a:t>
            </a:fld>
            <a:endParaRPr lang="en-US" dirty="0"/>
          </a:p>
        </p:txBody>
      </p:sp>
      <p:sp>
        <p:nvSpPr>
          <p:cNvPr id="2" name="TextBox 1">
            <a:extLst>
              <a:ext uri="{FF2B5EF4-FFF2-40B4-BE49-F238E27FC236}">
                <a16:creationId xmlns:a16="http://schemas.microsoft.com/office/drawing/2014/main" id="{2AE46321-6307-6E59-A212-23BF3FC9CAE3}"/>
              </a:ext>
            </a:extLst>
          </p:cNvPr>
          <p:cNvSpPr txBox="1"/>
          <p:nvPr/>
        </p:nvSpPr>
        <p:spPr>
          <a:xfrm>
            <a:off x="2974019" y="1769695"/>
            <a:ext cx="506027" cy="215444"/>
          </a:xfrm>
          <a:prstGeom prst="rect">
            <a:avLst/>
          </a:prstGeom>
          <a:solidFill>
            <a:schemeClr val="accent1">
              <a:lumMod val="20000"/>
              <a:lumOff val="80000"/>
            </a:schemeClr>
          </a:solidFill>
        </p:spPr>
        <p:txBody>
          <a:bodyPr wrap="square" rtlCol="0">
            <a:spAutoFit/>
          </a:bodyPr>
          <a:lstStyle/>
          <a:p>
            <a:endParaRPr lang="en-US" sz="800" dirty="0"/>
          </a:p>
        </p:txBody>
      </p:sp>
    </p:spTree>
    <p:extLst>
      <p:ext uri="{BB962C8B-B14F-4D97-AF65-F5344CB8AC3E}">
        <p14:creationId xmlns:p14="http://schemas.microsoft.com/office/powerpoint/2010/main" val="3404626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F3B940C-49AD-8328-2664-25495CBD555B}"/>
              </a:ext>
            </a:extLst>
          </p:cNvPr>
          <p:cNvPicPr>
            <a:picLocks noChangeAspect="1"/>
          </p:cNvPicPr>
          <p:nvPr/>
        </p:nvPicPr>
        <p:blipFill>
          <a:blip r:embed="rId3"/>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651BB63E-0312-2506-59ED-5C79F2846100}"/>
              </a:ext>
            </a:extLst>
          </p:cNvPr>
          <p:cNvSpPr txBox="1"/>
          <p:nvPr/>
        </p:nvSpPr>
        <p:spPr>
          <a:xfrm>
            <a:off x="1686187" y="2986480"/>
            <a:ext cx="2088859" cy="276999"/>
          </a:xfrm>
          <a:prstGeom prst="rect">
            <a:avLst/>
          </a:prstGeom>
          <a:noFill/>
        </p:spPr>
        <p:txBody>
          <a:bodyPr wrap="square" rtlCol="0">
            <a:spAutoFit/>
          </a:bodyPr>
          <a:lstStyle/>
          <a:p>
            <a:r>
              <a:rPr lang="en-US" sz="1200" dirty="0"/>
              <a:t>Venice Historical Society</a:t>
            </a:r>
          </a:p>
        </p:txBody>
      </p:sp>
      <p:sp>
        <p:nvSpPr>
          <p:cNvPr id="3" name="TextBox 2">
            <a:extLst>
              <a:ext uri="{FF2B5EF4-FFF2-40B4-BE49-F238E27FC236}">
                <a16:creationId xmlns:a16="http://schemas.microsoft.com/office/drawing/2014/main" id="{B92398E0-BE19-9B8A-957E-BB84825F3495}"/>
              </a:ext>
            </a:extLst>
          </p:cNvPr>
          <p:cNvSpPr txBox="1"/>
          <p:nvPr/>
        </p:nvSpPr>
        <p:spPr>
          <a:xfrm>
            <a:off x="6096000" y="2986480"/>
            <a:ext cx="1400961" cy="276999"/>
          </a:xfrm>
          <a:prstGeom prst="rect">
            <a:avLst/>
          </a:prstGeom>
          <a:noFill/>
        </p:spPr>
        <p:txBody>
          <a:bodyPr wrap="square" rtlCol="0">
            <a:spAutoFit/>
          </a:bodyPr>
          <a:lstStyle/>
          <a:p>
            <a:r>
              <a:rPr lang="en-US" sz="1200" dirty="0"/>
              <a:t>84-XXXXXXX</a:t>
            </a:r>
          </a:p>
        </p:txBody>
      </p:sp>
      <p:sp>
        <p:nvSpPr>
          <p:cNvPr id="4" name="TextBox 3">
            <a:extLst>
              <a:ext uri="{FF2B5EF4-FFF2-40B4-BE49-F238E27FC236}">
                <a16:creationId xmlns:a16="http://schemas.microsoft.com/office/drawing/2014/main" id="{711DF724-9FFB-DC5D-11EA-B6E5EBB218E2}"/>
              </a:ext>
            </a:extLst>
          </p:cNvPr>
          <p:cNvSpPr txBox="1"/>
          <p:nvPr/>
        </p:nvSpPr>
        <p:spPr>
          <a:xfrm>
            <a:off x="1686187" y="3688926"/>
            <a:ext cx="2147582" cy="276999"/>
          </a:xfrm>
          <a:prstGeom prst="rect">
            <a:avLst/>
          </a:prstGeom>
          <a:noFill/>
        </p:spPr>
        <p:txBody>
          <a:bodyPr wrap="square" rtlCol="0">
            <a:spAutoFit/>
          </a:bodyPr>
          <a:lstStyle/>
          <a:p>
            <a:r>
              <a:rPr lang="en-US" sz="1200" dirty="0"/>
              <a:t>venicehistoricalsociety.com</a:t>
            </a:r>
          </a:p>
        </p:txBody>
      </p:sp>
      <p:sp>
        <p:nvSpPr>
          <p:cNvPr id="6" name="TextBox 5">
            <a:extLst>
              <a:ext uri="{FF2B5EF4-FFF2-40B4-BE49-F238E27FC236}">
                <a16:creationId xmlns:a16="http://schemas.microsoft.com/office/drawing/2014/main" id="{8301C9FD-D9A3-B8E0-413F-0B0FDBFE1A07}"/>
              </a:ext>
            </a:extLst>
          </p:cNvPr>
          <p:cNvSpPr txBox="1"/>
          <p:nvPr/>
        </p:nvSpPr>
        <p:spPr>
          <a:xfrm>
            <a:off x="6234418" y="3688926"/>
            <a:ext cx="1568741" cy="276999"/>
          </a:xfrm>
          <a:prstGeom prst="rect">
            <a:avLst/>
          </a:prstGeom>
          <a:noFill/>
        </p:spPr>
        <p:txBody>
          <a:bodyPr wrap="square" rtlCol="0">
            <a:spAutoFit/>
          </a:bodyPr>
          <a:lstStyle/>
          <a:p>
            <a:r>
              <a:rPr lang="en-US" sz="1200" dirty="0"/>
              <a:t>513-893-0989</a:t>
            </a:r>
          </a:p>
        </p:txBody>
      </p:sp>
      <p:sp>
        <p:nvSpPr>
          <p:cNvPr id="7" name="TextBox 6">
            <a:extLst>
              <a:ext uri="{FF2B5EF4-FFF2-40B4-BE49-F238E27FC236}">
                <a16:creationId xmlns:a16="http://schemas.microsoft.com/office/drawing/2014/main" id="{F3B776D4-A6ED-7EC0-FA76-6FAE8B1B9CAA}"/>
              </a:ext>
            </a:extLst>
          </p:cNvPr>
          <p:cNvSpPr txBox="1"/>
          <p:nvPr/>
        </p:nvSpPr>
        <p:spPr>
          <a:xfrm>
            <a:off x="1686187" y="4160540"/>
            <a:ext cx="1568741" cy="276999"/>
          </a:xfrm>
          <a:prstGeom prst="rect">
            <a:avLst/>
          </a:prstGeom>
          <a:noFill/>
        </p:spPr>
        <p:txBody>
          <a:bodyPr wrap="square" rtlCol="0">
            <a:spAutoFit/>
          </a:bodyPr>
          <a:lstStyle/>
          <a:p>
            <a:r>
              <a:rPr lang="en-US" sz="1200" dirty="0"/>
              <a:t>venicehs@gmail.com</a:t>
            </a:r>
          </a:p>
        </p:txBody>
      </p:sp>
      <p:sp>
        <p:nvSpPr>
          <p:cNvPr id="9" name="TextBox 8">
            <a:extLst>
              <a:ext uri="{FF2B5EF4-FFF2-40B4-BE49-F238E27FC236}">
                <a16:creationId xmlns:a16="http://schemas.microsoft.com/office/drawing/2014/main" id="{B10364F6-74AB-0A91-A202-C1356DF41AF0}"/>
              </a:ext>
            </a:extLst>
          </p:cNvPr>
          <p:cNvSpPr txBox="1"/>
          <p:nvPr/>
        </p:nvSpPr>
        <p:spPr>
          <a:xfrm>
            <a:off x="6154722" y="4172859"/>
            <a:ext cx="1806430" cy="276999"/>
          </a:xfrm>
          <a:prstGeom prst="rect">
            <a:avLst/>
          </a:prstGeom>
          <a:noFill/>
        </p:spPr>
        <p:txBody>
          <a:bodyPr wrap="square" rtlCol="0">
            <a:spAutoFit/>
          </a:bodyPr>
          <a:lstStyle/>
          <a:p>
            <a:r>
              <a:rPr lang="en-US" sz="1200" dirty="0"/>
              <a:t>5445 Hamilton Cleves Rd</a:t>
            </a:r>
          </a:p>
        </p:txBody>
      </p:sp>
      <p:sp>
        <p:nvSpPr>
          <p:cNvPr id="10" name="TextBox 9">
            <a:extLst>
              <a:ext uri="{FF2B5EF4-FFF2-40B4-BE49-F238E27FC236}">
                <a16:creationId xmlns:a16="http://schemas.microsoft.com/office/drawing/2014/main" id="{E791B5ED-3D7B-9E7E-1946-33F5C2640722}"/>
              </a:ext>
            </a:extLst>
          </p:cNvPr>
          <p:cNvSpPr txBox="1"/>
          <p:nvPr/>
        </p:nvSpPr>
        <p:spPr>
          <a:xfrm>
            <a:off x="6154722" y="4656792"/>
            <a:ext cx="1568741" cy="276999"/>
          </a:xfrm>
          <a:prstGeom prst="rect">
            <a:avLst/>
          </a:prstGeom>
          <a:noFill/>
        </p:spPr>
        <p:txBody>
          <a:bodyPr wrap="square" rtlCol="0">
            <a:spAutoFit/>
          </a:bodyPr>
          <a:lstStyle/>
          <a:p>
            <a:r>
              <a:rPr lang="en-US" sz="1200" dirty="0"/>
              <a:t>Hamilton</a:t>
            </a:r>
          </a:p>
        </p:txBody>
      </p:sp>
      <p:sp>
        <p:nvSpPr>
          <p:cNvPr id="11" name="TextBox 10">
            <a:extLst>
              <a:ext uri="{FF2B5EF4-FFF2-40B4-BE49-F238E27FC236}">
                <a16:creationId xmlns:a16="http://schemas.microsoft.com/office/drawing/2014/main" id="{014A89D4-BBFD-518E-35C4-4A9E246A9B6D}"/>
              </a:ext>
            </a:extLst>
          </p:cNvPr>
          <p:cNvSpPr txBox="1"/>
          <p:nvPr/>
        </p:nvSpPr>
        <p:spPr>
          <a:xfrm>
            <a:off x="1712751" y="5144751"/>
            <a:ext cx="1568741" cy="276999"/>
          </a:xfrm>
          <a:prstGeom prst="rect">
            <a:avLst/>
          </a:prstGeom>
          <a:noFill/>
        </p:spPr>
        <p:txBody>
          <a:bodyPr wrap="square" rtlCol="0">
            <a:spAutoFit/>
          </a:bodyPr>
          <a:lstStyle/>
          <a:p>
            <a:r>
              <a:rPr lang="en-US" sz="1200" dirty="0"/>
              <a:t>OH</a:t>
            </a:r>
          </a:p>
        </p:txBody>
      </p:sp>
      <p:sp>
        <p:nvSpPr>
          <p:cNvPr id="12" name="TextBox 11">
            <a:extLst>
              <a:ext uri="{FF2B5EF4-FFF2-40B4-BE49-F238E27FC236}">
                <a16:creationId xmlns:a16="http://schemas.microsoft.com/office/drawing/2014/main" id="{70CA764E-4EB1-8743-AA85-D95506198FA1}"/>
              </a:ext>
            </a:extLst>
          </p:cNvPr>
          <p:cNvSpPr txBox="1"/>
          <p:nvPr/>
        </p:nvSpPr>
        <p:spPr>
          <a:xfrm>
            <a:off x="6096000" y="5158047"/>
            <a:ext cx="1568741" cy="276999"/>
          </a:xfrm>
          <a:prstGeom prst="rect">
            <a:avLst/>
          </a:prstGeom>
          <a:noFill/>
        </p:spPr>
        <p:txBody>
          <a:bodyPr wrap="square" rtlCol="0">
            <a:spAutoFit/>
          </a:bodyPr>
          <a:lstStyle/>
          <a:p>
            <a:r>
              <a:rPr lang="en-US" sz="1200" dirty="0"/>
              <a:t>45013</a:t>
            </a:r>
          </a:p>
        </p:txBody>
      </p:sp>
      <p:sp>
        <p:nvSpPr>
          <p:cNvPr id="13" name="TextBox 12">
            <a:extLst>
              <a:ext uri="{FF2B5EF4-FFF2-40B4-BE49-F238E27FC236}">
                <a16:creationId xmlns:a16="http://schemas.microsoft.com/office/drawing/2014/main" id="{BEB3FD60-CE1C-4ACE-20AA-6FE442FDB829}"/>
              </a:ext>
            </a:extLst>
          </p:cNvPr>
          <p:cNvSpPr txBox="1"/>
          <p:nvPr/>
        </p:nvSpPr>
        <p:spPr>
          <a:xfrm>
            <a:off x="1712751" y="5616365"/>
            <a:ext cx="1568741" cy="276999"/>
          </a:xfrm>
          <a:prstGeom prst="rect">
            <a:avLst/>
          </a:prstGeom>
          <a:noFill/>
        </p:spPr>
        <p:txBody>
          <a:bodyPr wrap="square" rtlCol="0">
            <a:spAutoFit/>
          </a:bodyPr>
          <a:lstStyle/>
          <a:p>
            <a:r>
              <a:rPr lang="en-US" sz="1200" dirty="0"/>
              <a:t>Butler</a:t>
            </a:r>
          </a:p>
        </p:txBody>
      </p:sp>
      <p:cxnSp>
        <p:nvCxnSpPr>
          <p:cNvPr id="16" name="Straight Arrow Connector 15">
            <a:extLst>
              <a:ext uri="{FF2B5EF4-FFF2-40B4-BE49-F238E27FC236}">
                <a16:creationId xmlns:a16="http://schemas.microsoft.com/office/drawing/2014/main" id="{1D78F6AD-222F-CD66-7BD2-427385446FEA}"/>
              </a:ext>
            </a:extLst>
          </p:cNvPr>
          <p:cNvCxnSpPr>
            <a:cxnSpLocks/>
          </p:cNvCxnSpPr>
          <p:nvPr/>
        </p:nvCxnSpPr>
        <p:spPr>
          <a:xfrm>
            <a:off x="494950" y="1937857"/>
            <a:ext cx="1061207" cy="668419"/>
          </a:xfrm>
          <a:prstGeom prst="straightConnector1">
            <a:avLst/>
          </a:prstGeom>
          <a:ln w="412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 name="Slide Number Placeholder 7">
            <a:extLst>
              <a:ext uri="{FF2B5EF4-FFF2-40B4-BE49-F238E27FC236}">
                <a16:creationId xmlns:a16="http://schemas.microsoft.com/office/drawing/2014/main" id="{F91CDCD2-5713-925D-1350-231594EE4305}"/>
              </a:ext>
            </a:extLst>
          </p:cNvPr>
          <p:cNvSpPr>
            <a:spLocks noGrp="1"/>
          </p:cNvSpPr>
          <p:nvPr>
            <p:ph type="sldNum" sz="quarter" idx="12"/>
          </p:nvPr>
        </p:nvSpPr>
        <p:spPr/>
        <p:txBody>
          <a:bodyPr/>
          <a:lstStyle/>
          <a:p>
            <a:fld id="{F1A2FA0D-EE5B-49E0-8AE1-DF21FCAD7104}" type="slidenum">
              <a:rPr lang="en-US" smtClean="0"/>
              <a:t>4</a:t>
            </a:fld>
            <a:endParaRPr lang="en-US" dirty="0"/>
          </a:p>
        </p:txBody>
      </p:sp>
    </p:spTree>
    <p:extLst>
      <p:ext uri="{BB962C8B-B14F-4D97-AF65-F5344CB8AC3E}">
        <p14:creationId xmlns:p14="http://schemas.microsoft.com/office/powerpoint/2010/main" val="1287826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ppt_x"/>
                                          </p:val>
                                        </p:tav>
                                        <p:tav tm="100000">
                                          <p:val>
                                            <p:strVal val="#ppt_x"/>
                                          </p:val>
                                        </p:tav>
                                      </p:tavLst>
                                    </p:anim>
                                    <p:anim calcmode="lin" valueType="num">
                                      <p:cBhvr additive="base">
                                        <p:cTn id="15"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500" fill="hold"/>
                                        <p:tgtEl>
                                          <p:spTgt spid="3"/>
                                        </p:tgtEl>
                                        <p:attrNameLst>
                                          <p:attrName>ppt_x</p:attrName>
                                        </p:attrNameLst>
                                      </p:cBhvr>
                                      <p:tavLst>
                                        <p:tav tm="0">
                                          <p:val>
                                            <p:strVal val="#ppt_x"/>
                                          </p:val>
                                        </p:tav>
                                        <p:tav tm="100000">
                                          <p:val>
                                            <p:strVal val="#ppt_x"/>
                                          </p:val>
                                        </p:tav>
                                      </p:tavLst>
                                    </p:anim>
                                    <p:anim calcmode="lin" valueType="num">
                                      <p:cBhvr additive="base">
                                        <p:cTn id="21"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additive="base">
                                        <p:cTn id="26" dur="500" fill="hold"/>
                                        <p:tgtEl>
                                          <p:spTgt spid="4"/>
                                        </p:tgtEl>
                                        <p:attrNameLst>
                                          <p:attrName>ppt_x</p:attrName>
                                        </p:attrNameLst>
                                      </p:cBhvr>
                                      <p:tavLst>
                                        <p:tav tm="0">
                                          <p:val>
                                            <p:strVal val="#ppt_x"/>
                                          </p:val>
                                        </p:tav>
                                        <p:tav tm="100000">
                                          <p:val>
                                            <p:strVal val="#ppt_x"/>
                                          </p:val>
                                        </p:tav>
                                      </p:tavLst>
                                    </p:anim>
                                    <p:anim calcmode="lin" valueType="num">
                                      <p:cBhvr additive="base">
                                        <p:cTn id="27"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500" fill="hold"/>
                                        <p:tgtEl>
                                          <p:spTgt spid="6"/>
                                        </p:tgtEl>
                                        <p:attrNameLst>
                                          <p:attrName>ppt_x</p:attrName>
                                        </p:attrNameLst>
                                      </p:cBhvr>
                                      <p:tavLst>
                                        <p:tav tm="0">
                                          <p:val>
                                            <p:strVal val="#ppt_x"/>
                                          </p:val>
                                        </p:tav>
                                        <p:tav tm="100000">
                                          <p:val>
                                            <p:strVal val="#ppt_x"/>
                                          </p:val>
                                        </p:tav>
                                      </p:tavLst>
                                    </p:anim>
                                    <p:anim calcmode="lin" valueType="num">
                                      <p:cBhvr additive="base">
                                        <p:cTn id="3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7"/>
                                        </p:tgtEl>
                                        <p:attrNameLst>
                                          <p:attrName>style.visibility</p:attrName>
                                        </p:attrNameLst>
                                      </p:cBhvr>
                                      <p:to>
                                        <p:strVal val="visible"/>
                                      </p:to>
                                    </p:set>
                                    <p:anim calcmode="lin" valueType="num">
                                      <p:cBhvr additive="base">
                                        <p:cTn id="38" dur="500" fill="hold"/>
                                        <p:tgtEl>
                                          <p:spTgt spid="7"/>
                                        </p:tgtEl>
                                        <p:attrNameLst>
                                          <p:attrName>ppt_x</p:attrName>
                                        </p:attrNameLst>
                                      </p:cBhvr>
                                      <p:tavLst>
                                        <p:tav tm="0">
                                          <p:val>
                                            <p:strVal val="#ppt_x"/>
                                          </p:val>
                                        </p:tav>
                                        <p:tav tm="100000">
                                          <p:val>
                                            <p:strVal val="#ppt_x"/>
                                          </p:val>
                                        </p:tav>
                                      </p:tavLst>
                                    </p:anim>
                                    <p:anim calcmode="lin" valueType="num">
                                      <p:cBhvr additive="base">
                                        <p:cTn id="39"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grpId="0" nodeType="clickEffect">
                                  <p:stCondLst>
                                    <p:cond delay="0"/>
                                  </p:stCondLst>
                                  <p:childTnLst>
                                    <p:set>
                                      <p:cBhvr>
                                        <p:cTn id="43" dur="1" fill="hold">
                                          <p:stCondLst>
                                            <p:cond delay="0"/>
                                          </p:stCondLst>
                                        </p:cTn>
                                        <p:tgtEl>
                                          <p:spTgt spid="9"/>
                                        </p:tgtEl>
                                        <p:attrNameLst>
                                          <p:attrName>style.visibility</p:attrName>
                                        </p:attrNameLst>
                                      </p:cBhvr>
                                      <p:to>
                                        <p:strVal val="visible"/>
                                      </p:to>
                                    </p:set>
                                    <p:anim calcmode="lin" valueType="num">
                                      <p:cBhvr additive="base">
                                        <p:cTn id="44" dur="500" fill="hold"/>
                                        <p:tgtEl>
                                          <p:spTgt spid="9"/>
                                        </p:tgtEl>
                                        <p:attrNameLst>
                                          <p:attrName>ppt_x</p:attrName>
                                        </p:attrNameLst>
                                      </p:cBhvr>
                                      <p:tavLst>
                                        <p:tav tm="0">
                                          <p:val>
                                            <p:strVal val="#ppt_x"/>
                                          </p:val>
                                        </p:tav>
                                        <p:tav tm="100000">
                                          <p:val>
                                            <p:strVal val="#ppt_x"/>
                                          </p:val>
                                        </p:tav>
                                      </p:tavLst>
                                    </p:anim>
                                    <p:anim calcmode="lin" valueType="num">
                                      <p:cBhvr additive="base">
                                        <p:cTn id="45"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grpId="0" nodeType="clickEffect">
                                  <p:stCondLst>
                                    <p:cond delay="0"/>
                                  </p:stCondLst>
                                  <p:childTnLst>
                                    <p:set>
                                      <p:cBhvr>
                                        <p:cTn id="49" dur="1" fill="hold">
                                          <p:stCondLst>
                                            <p:cond delay="0"/>
                                          </p:stCondLst>
                                        </p:cTn>
                                        <p:tgtEl>
                                          <p:spTgt spid="10"/>
                                        </p:tgtEl>
                                        <p:attrNameLst>
                                          <p:attrName>style.visibility</p:attrName>
                                        </p:attrNameLst>
                                      </p:cBhvr>
                                      <p:to>
                                        <p:strVal val="visible"/>
                                      </p:to>
                                    </p:set>
                                    <p:anim calcmode="lin" valueType="num">
                                      <p:cBhvr additive="base">
                                        <p:cTn id="50" dur="500" fill="hold"/>
                                        <p:tgtEl>
                                          <p:spTgt spid="10"/>
                                        </p:tgtEl>
                                        <p:attrNameLst>
                                          <p:attrName>ppt_x</p:attrName>
                                        </p:attrNameLst>
                                      </p:cBhvr>
                                      <p:tavLst>
                                        <p:tav tm="0">
                                          <p:val>
                                            <p:strVal val="#ppt_x"/>
                                          </p:val>
                                        </p:tav>
                                        <p:tav tm="100000">
                                          <p:val>
                                            <p:strVal val="#ppt_x"/>
                                          </p:val>
                                        </p:tav>
                                      </p:tavLst>
                                    </p:anim>
                                    <p:anim calcmode="lin" valueType="num">
                                      <p:cBhvr additive="base">
                                        <p:cTn id="51"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4" fill="hold" grpId="0" nodeType="clickEffect">
                                  <p:stCondLst>
                                    <p:cond delay="0"/>
                                  </p:stCondLst>
                                  <p:childTnLst>
                                    <p:set>
                                      <p:cBhvr>
                                        <p:cTn id="55" dur="1" fill="hold">
                                          <p:stCondLst>
                                            <p:cond delay="0"/>
                                          </p:stCondLst>
                                        </p:cTn>
                                        <p:tgtEl>
                                          <p:spTgt spid="11"/>
                                        </p:tgtEl>
                                        <p:attrNameLst>
                                          <p:attrName>style.visibility</p:attrName>
                                        </p:attrNameLst>
                                      </p:cBhvr>
                                      <p:to>
                                        <p:strVal val="visible"/>
                                      </p:to>
                                    </p:set>
                                    <p:anim calcmode="lin" valueType="num">
                                      <p:cBhvr additive="base">
                                        <p:cTn id="56" dur="500" fill="hold"/>
                                        <p:tgtEl>
                                          <p:spTgt spid="11"/>
                                        </p:tgtEl>
                                        <p:attrNameLst>
                                          <p:attrName>ppt_x</p:attrName>
                                        </p:attrNameLst>
                                      </p:cBhvr>
                                      <p:tavLst>
                                        <p:tav tm="0">
                                          <p:val>
                                            <p:strVal val="#ppt_x"/>
                                          </p:val>
                                        </p:tav>
                                        <p:tav tm="100000">
                                          <p:val>
                                            <p:strVal val="#ppt_x"/>
                                          </p:val>
                                        </p:tav>
                                      </p:tavLst>
                                    </p:anim>
                                    <p:anim calcmode="lin" valueType="num">
                                      <p:cBhvr additive="base">
                                        <p:cTn id="57"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 presetClass="entr" presetSubtype="4" fill="hold" grpId="0" nodeType="clickEffect">
                                  <p:stCondLst>
                                    <p:cond delay="0"/>
                                  </p:stCondLst>
                                  <p:childTnLst>
                                    <p:set>
                                      <p:cBhvr>
                                        <p:cTn id="61" dur="1" fill="hold">
                                          <p:stCondLst>
                                            <p:cond delay="0"/>
                                          </p:stCondLst>
                                        </p:cTn>
                                        <p:tgtEl>
                                          <p:spTgt spid="12"/>
                                        </p:tgtEl>
                                        <p:attrNameLst>
                                          <p:attrName>style.visibility</p:attrName>
                                        </p:attrNameLst>
                                      </p:cBhvr>
                                      <p:to>
                                        <p:strVal val="visible"/>
                                      </p:to>
                                    </p:set>
                                    <p:anim calcmode="lin" valueType="num">
                                      <p:cBhvr additive="base">
                                        <p:cTn id="62" dur="500" fill="hold"/>
                                        <p:tgtEl>
                                          <p:spTgt spid="12"/>
                                        </p:tgtEl>
                                        <p:attrNameLst>
                                          <p:attrName>ppt_x</p:attrName>
                                        </p:attrNameLst>
                                      </p:cBhvr>
                                      <p:tavLst>
                                        <p:tav tm="0">
                                          <p:val>
                                            <p:strVal val="#ppt_x"/>
                                          </p:val>
                                        </p:tav>
                                        <p:tav tm="100000">
                                          <p:val>
                                            <p:strVal val="#ppt_x"/>
                                          </p:val>
                                        </p:tav>
                                      </p:tavLst>
                                    </p:anim>
                                    <p:anim calcmode="lin" valueType="num">
                                      <p:cBhvr additive="base">
                                        <p:cTn id="63"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2" presetClass="entr" presetSubtype="4" fill="hold" grpId="0" nodeType="clickEffect">
                                  <p:stCondLst>
                                    <p:cond delay="0"/>
                                  </p:stCondLst>
                                  <p:childTnLst>
                                    <p:set>
                                      <p:cBhvr>
                                        <p:cTn id="67" dur="1" fill="hold">
                                          <p:stCondLst>
                                            <p:cond delay="0"/>
                                          </p:stCondLst>
                                        </p:cTn>
                                        <p:tgtEl>
                                          <p:spTgt spid="13"/>
                                        </p:tgtEl>
                                        <p:attrNameLst>
                                          <p:attrName>style.visibility</p:attrName>
                                        </p:attrNameLst>
                                      </p:cBhvr>
                                      <p:to>
                                        <p:strVal val="visible"/>
                                      </p:to>
                                    </p:set>
                                    <p:anim calcmode="lin" valueType="num">
                                      <p:cBhvr additive="base">
                                        <p:cTn id="68" dur="500" fill="hold"/>
                                        <p:tgtEl>
                                          <p:spTgt spid="13"/>
                                        </p:tgtEl>
                                        <p:attrNameLst>
                                          <p:attrName>ppt_x</p:attrName>
                                        </p:attrNameLst>
                                      </p:cBhvr>
                                      <p:tavLst>
                                        <p:tav tm="0">
                                          <p:val>
                                            <p:strVal val="#ppt_x"/>
                                          </p:val>
                                        </p:tav>
                                        <p:tav tm="100000">
                                          <p:val>
                                            <p:strVal val="#ppt_x"/>
                                          </p:val>
                                        </p:tav>
                                      </p:tavLst>
                                    </p:anim>
                                    <p:anim calcmode="lin" valueType="num">
                                      <p:cBhvr additive="base">
                                        <p:cTn id="69"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6" grpId="0"/>
      <p:bldP spid="7" grpId="0"/>
      <p:bldP spid="9" grpId="0"/>
      <p:bldP spid="10" grpId="0"/>
      <p:bldP spid="11" grpId="0"/>
      <p:bldP spid="12" grpId="0"/>
      <p:bldP spid="1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FC4D907-180C-6557-554B-1FB941CCF156}"/>
              </a:ext>
            </a:extLst>
          </p:cNvPr>
          <p:cNvPicPr>
            <a:picLocks noChangeAspect="1"/>
          </p:cNvPicPr>
          <p:nvPr/>
        </p:nvPicPr>
        <p:blipFill rotWithShape="1">
          <a:blip r:embed="rId3"/>
          <a:srcRect b="9664"/>
          <a:stretch/>
        </p:blipFill>
        <p:spPr>
          <a:xfrm>
            <a:off x="0" y="0"/>
            <a:ext cx="12192000" cy="6195263"/>
          </a:xfrm>
          <a:prstGeom prst="rect">
            <a:avLst/>
          </a:prstGeom>
        </p:spPr>
      </p:pic>
      <p:cxnSp>
        <p:nvCxnSpPr>
          <p:cNvPr id="6" name="Straight Arrow Connector 5">
            <a:extLst>
              <a:ext uri="{FF2B5EF4-FFF2-40B4-BE49-F238E27FC236}">
                <a16:creationId xmlns:a16="http://schemas.microsoft.com/office/drawing/2014/main" id="{8F55A560-2DCF-4A1A-2E93-D870E26C08E8}"/>
              </a:ext>
            </a:extLst>
          </p:cNvPr>
          <p:cNvCxnSpPr>
            <a:cxnSpLocks/>
          </p:cNvCxnSpPr>
          <p:nvPr/>
        </p:nvCxnSpPr>
        <p:spPr>
          <a:xfrm>
            <a:off x="520117" y="2030136"/>
            <a:ext cx="1006678" cy="76759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3B3518EB-A371-C1CD-70B8-A2FE159C1450}"/>
              </a:ext>
            </a:extLst>
          </p:cNvPr>
          <p:cNvSpPr txBox="1"/>
          <p:nvPr/>
        </p:nvSpPr>
        <p:spPr>
          <a:xfrm>
            <a:off x="1770077" y="3489820"/>
            <a:ext cx="1249960" cy="276999"/>
          </a:xfrm>
          <a:prstGeom prst="rect">
            <a:avLst/>
          </a:prstGeom>
          <a:noFill/>
        </p:spPr>
        <p:txBody>
          <a:bodyPr wrap="square" rtlCol="0">
            <a:spAutoFit/>
          </a:bodyPr>
          <a:lstStyle/>
          <a:p>
            <a:r>
              <a:rPr lang="en-US" sz="1200" dirty="0"/>
              <a:t>Ms.</a:t>
            </a:r>
          </a:p>
        </p:txBody>
      </p:sp>
      <p:sp>
        <p:nvSpPr>
          <p:cNvPr id="10" name="TextBox 9">
            <a:extLst>
              <a:ext uri="{FF2B5EF4-FFF2-40B4-BE49-F238E27FC236}">
                <a16:creationId xmlns:a16="http://schemas.microsoft.com/office/drawing/2014/main" id="{ADAE79F4-B764-6B14-CE89-647D286CF517}"/>
              </a:ext>
            </a:extLst>
          </p:cNvPr>
          <p:cNvSpPr txBox="1"/>
          <p:nvPr/>
        </p:nvSpPr>
        <p:spPr>
          <a:xfrm>
            <a:off x="6096000" y="3489819"/>
            <a:ext cx="1249960" cy="276999"/>
          </a:xfrm>
          <a:prstGeom prst="rect">
            <a:avLst/>
          </a:prstGeom>
          <a:noFill/>
        </p:spPr>
        <p:txBody>
          <a:bodyPr wrap="square" rtlCol="0">
            <a:spAutoFit/>
          </a:bodyPr>
          <a:lstStyle/>
          <a:p>
            <a:r>
              <a:rPr lang="en-US" sz="1200" dirty="0"/>
              <a:t>Martha </a:t>
            </a:r>
          </a:p>
        </p:txBody>
      </p:sp>
      <p:sp>
        <p:nvSpPr>
          <p:cNvPr id="11" name="TextBox 10">
            <a:extLst>
              <a:ext uri="{FF2B5EF4-FFF2-40B4-BE49-F238E27FC236}">
                <a16:creationId xmlns:a16="http://schemas.microsoft.com/office/drawing/2014/main" id="{A4432950-06A0-CBDC-E818-D7F986988BF2}"/>
              </a:ext>
            </a:extLst>
          </p:cNvPr>
          <p:cNvSpPr txBox="1"/>
          <p:nvPr/>
        </p:nvSpPr>
        <p:spPr>
          <a:xfrm>
            <a:off x="1770077" y="3927444"/>
            <a:ext cx="1249960" cy="276999"/>
          </a:xfrm>
          <a:prstGeom prst="rect">
            <a:avLst/>
          </a:prstGeom>
          <a:noFill/>
        </p:spPr>
        <p:txBody>
          <a:bodyPr wrap="square" rtlCol="0">
            <a:spAutoFit/>
          </a:bodyPr>
          <a:lstStyle/>
          <a:p>
            <a:r>
              <a:rPr lang="en-US" sz="1200" dirty="0"/>
              <a:t>Mehl</a:t>
            </a:r>
          </a:p>
        </p:txBody>
      </p:sp>
      <p:sp>
        <p:nvSpPr>
          <p:cNvPr id="12" name="TextBox 11">
            <a:extLst>
              <a:ext uri="{FF2B5EF4-FFF2-40B4-BE49-F238E27FC236}">
                <a16:creationId xmlns:a16="http://schemas.microsoft.com/office/drawing/2014/main" id="{80FC2065-9428-1165-98DE-A315E09990DE}"/>
              </a:ext>
            </a:extLst>
          </p:cNvPr>
          <p:cNvSpPr txBox="1"/>
          <p:nvPr/>
        </p:nvSpPr>
        <p:spPr>
          <a:xfrm>
            <a:off x="1838587" y="4440571"/>
            <a:ext cx="1249960" cy="276999"/>
          </a:xfrm>
          <a:prstGeom prst="rect">
            <a:avLst/>
          </a:prstGeom>
          <a:noFill/>
        </p:spPr>
        <p:txBody>
          <a:bodyPr wrap="square" rtlCol="0">
            <a:spAutoFit/>
          </a:bodyPr>
          <a:lstStyle/>
          <a:p>
            <a:r>
              <a:rPr lang="en-US" sz="1200" dirty="0"/>
              <a:t>Chairperson</a:t>
            </a:r>
          </a:p>
        </p:txBody>
      </p:sp>
      <p:sp>
        <p:nvSpPr>
          <p:cNvPr id="13" name="TextBox 12">
            <a:extLst>
              <a:ext uri="{FF2B5EF4-FFF2-40B4-BE49-F238E27FC236}">
                <a16:creationId xmlns:a16="http://schemas.microsoft.com/office/drawing/2014/main" id="{9863A136-A6E3-995B-87AC-7AC0623297D4}"/>
              </a:ext>
            </a:extLst>
          </p:cNvPr>
          <p:cNvSpPr txBox="1"/>
          <p:nvPr/>
        </p:nvSpPr>
        <p:spPr>
          <a:xfrm>
            <a:off x="6227426" y="4440570"/>
            <a:ext cx="2136397" cy="276999"/>
          </a:xfrm>
          <a:prstGeom prst="rect">
            <a:avLst/>
          </a:prstGeom>
          <a:noFill/>
        </p:spPr>
        <p:txBody>
          <a:bodyPr wrap="square" rtlCol="0">
            <a:spAutoFit/>
          </a:bodyPr>
          <a:lstStyle/>
          <a:p>
            <a:r>
              <a:rPr lang="en-US" sz="1200" dirty="0"/>
              <a:t>mehl.martha@fioptics.com</a:t>
            </a:r>
          </a:p>
        </p:txBody>
      </p:sp>
      <p:sp>
        <p:nvSpPr>
          <p:cNvPr id="14" name="TextBox 13">
            <a:extLst>
              <a:ext uri="{FF2B5EF4-FFF2-40B4-BE49-F238E27FC236}">
                <a16:creationId xmlns:a16="http://schemas.microsoft.com/office/drawing/2014/main" id="{693773AA-4F01-CF59-2D7D-75F0F8B8FF4C}"/>
              </a:ext>
            </a:extLst>
          </p:cNvPr>
          <p:cNvSpPr txBox="1"/>
          <p:nvPr/>
        </p:nvSpPr>
        <p:spPr>
          <a:xfrm>
            <a:off x="1951838" y="4953698"/>
            <a:ext cx="2136397" cy="276999"/>
          </a:xfrm>
          <a:prstGeom prst="rect">
            <a:avLst/>
          </a:prstGeom>
          <a:noFill/>
        </p:spPr>
        <p:txBody>
          <a:bodyPr wrap="square" rtlCol="0">
            <a:spAutoFit/>
          </a:bodyPr>
          <a:lstStyle/>
          <a:p>
            <a:r>
              <a:rPr lang="en-US" sz="1200" dirty="0"/>
              <a:t>mehl.martha@fioptics.com</a:t>
            </a:r>
          </a:p>
        </p:txBody>
      </p:sp>
      <p:sp>
        <p:nvSpPr>
          <p:cNvPr id="2" name="TextBox 1">
            <a:extLst>
              <a:ext uri="{FF2B5EF4-FFF2-40B4-BE49-F238E27FC236}">
                <a16:creationId xmlns:a16="http://schemas.microsoft.com/office/drawing/2014/main" id="{C0DB6F5A-68F9-BBDE-9778-A77BE203E2AA}"/>
              </a:ext>
            </a:extLst>
          </p:cNvPr>
          <p:cNvSpPr txBox="1"/>
          <p:nvPr/>
        </p:nvSpPr>
        <p:spPr>
          <a:xfrm>
            <a:off x="6096000" y="4953697"/>
            <a:ext cx="1249960" cy="276999"/>
          </a:xfrm>
          <a:prstGeom prst="rect">
            <a:avLst/>
          </a:prstGeom>
          <a:noFill/>
        </p:spPr>
        <p:txBody>
          <a:bodyPr wrap="square" rtlCol="0">
            <a:spAutoFit/>
          </a:bodyPr>
          <a:lstStyle/>
          <a:p>
            <a:r>
              <a:rPr lang="en-US" sz="1200" dirty="0"/>
              <a:t>513-893-0989</a:t>
            </a:r>
          </a:p>
        </p:txBody>
      </p:sp>
      <p:sp>
        <p:nvSpPr>
          <p:cNvPr id="3" name="TextBox 2">
            <a:extLst>
              <a:ext uri="{FF2B5EF4-FFF2-40B4-BE49-F238E27FC236}">
                <a16:creationId xmlns:a16="http://schemas.microsoft.com/office/drawing/2014/main" id="{258A98AE-29FD-B9D1-C022-C2077C290094}"/>
              </a:ext>
            </a:extLst>
          </p:cNvPr>
          <p:cNvSpPr txBox="1"/>
          <p:nvPr/>
        </p:nvSpPr>
        <p:spPr>
          <a:xfrm>
            <a:off x="1709956" y="5403042"/>
            <a:ext cx="1249960" cy="276999"/>
          </a:xfrm>
          <a:prstGeom prst="rect">
            <a:avLst/>
          </a:prstGeom>
          <a:noFill/>
        </p:spPr>
        <p:txBody>
          <a:bodyPr wrap="square" rtlCol="0">
            <a:spAutoFit/>
          </a:bodyPr>
          <a:lstStyle/>
          <a:p>
            <a:r>
              <a:rPr lang="en-US" sz="1200" dirty="0"/>
              <a:t>513-460-0622</a:t>
            </a:r>
          </a:p>
        </p:txBody>
      </p:sp>
      <p:sp>
        <p:nvSpPr>
          <p:cNvPr id="8" name="TextBox 7">
            <a:extLst>
              <a:ext uri="{FF2B5EF4-FFF2-40B4-BE49-F238E27FC236}">
                <a16:creationId xmlns:a16="http://schemas.microsoft.com/office/drawing/2014/main" id="{38802E72-48F9-E1B6-1AD8-6F0A0D663874}"/>
              </a:ext>
            </a:extLst>
          </p:cNvPr>
          <p:cNvSpPr txBox="1"/>
          <p:nvPr/>
        </p:nvSpPr>
        <p:spPr>
          <a:xfrm>
            <a:off x="6045664" y="5415627"/>
            <a:ext cx="1420538" cy="276999"/>
          </a:xfrm>
          <a:prstGeom prst="rect">
            <a:avLst/>
          </a:prstGeom>
          <a:noFill/>
        </p:spPr>
        <p:txBody>
          <a:bodyPr wrap="square" rtlCol="0">
            <a:spAutoFit/>
          </a:bodyPr>
          <a:lstStyle/>
          <a:p>
            <a:r>
              <a:rPr lang="en-US" sz="1200" dirty="0"/>
              <a:t>2085 Demoret Ln</a:t>
            </a:r>
          </a:p>
        </p:txBody>
      </p:sp>
      <p:sp>
        <p:nvSpPr>
          <p:cNvPr id="15" name="TextBox 14">
            <a:extLst>
              <a:ext uri="{FF2B5EF4-FFF2-40B4-BE49-F238E27FC236}">
                <a16:creationId xmlns:a16="http://schemas.microsoft.com/office/drawing/2014/main" id="{DE801D7C-875E-6E94-1CC2-ABA8E0B05A58}"/>
              </a:ext>
            </a:extLst>
          </p:cNvPr>
          <p:cNvSpPr txBox="1"/>
          <p:nvPr/>
        </p:nvSpPr>
        <p:spPr>
          <a:xfrm>
            <a:off x="6010711" y="5918264"/>
            <a:ext cx="1420538" cy="276999"/>
          </a:xfrm>
          <a:prstGeom prst="rect">
            <a:avLst/>
          </a:prstGeom>
          <a:noFill/>
        </p:spPr>
        <p:txBody>
          <a:bodyPr wrap="square" rtlCol="0">
            <a:spAutoFit/>
          </a:bodyPr>
          <a:lstStyle/>
          <a:p>
            <a:r>
              <a:rPr lang="en-US" sz="1200" dirty="0"/>
              <a:t>Hamilton</a:t>
            </a:r>
          </a:p>
        </p:txBody>
      </p:sp>
      <p:sp>
        <p:nvSpPr>
          <p:cNvPr id="4" name="Slide Number Placeholder 3">
            <a:extLst>
              <a:ext uri="{FF2B5EF4-FFF2-40B4-BE49-F238E27FC236}">
                <a16:creationId xmlns:a16="http://schemas.microsoft.com/office/drawing/2014/main" id="{DC64C4F1-19DE-6252-CDE8-DBBE0B5E7516}"/>
              </a:ext>
            </a:extLst>
          </p:cNvPr>
          <p:cNvSpPr>
            <a:spLocks noGrp="1"/>
          </p:cNvSpPr>
          <p:nvPr>
            <p:ph type="sldNum" sz="quarter" idx="12"/>
          </p:nvPr>
        </p:nvSpPr>
        <p:spPr/>
        <p:txBody>
          <a:bodyPr/>
          <a:lstStyle/>
          <a:p>
            <a:fld id="{F1A2FA0D-EE5B-49E0-8AE1-DF21FCAD7104}" type="slidenum">
              <a:rPr lang="en-US" smtClean="0"/>
              <a:t>5</a:t>
            </a:fld>
            <a:endParaRPr lang="en-US" dirty="0"/>
          </a:p>
        </p:txBody>
      </p:sp>
    </p:spTree>
    <p:extLst>
      <p:ext uri="{BB962C8B-B14F-4D97-AF65-F5344CB8AC3E}">
        <p14:creationId xmlns:p14="http://schemas.microsoft.com/office/powerpoint/2010/main" val="89547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1000"/>
                                        <p:tgtEl>
                                          <p:spTgt spid="11"/>
                                        </p:tgtEl>
                                      </p:cBhvr>
                                    </p:animEffect>
                                    <p:anim calcmode="lin" valueType="num">
                                      <p:cBhvr>
                                        <p:cTn id="29" dur="1000" fill="hold"/>
                                        <p:tgtEl>
                                          <p:spTgt spid="11"/>
                                        </p:tgtEl>
                                        <p:attrNameLst>
                                          <p:attrName>ppt_x</p:attrName>
                                        </p:attrNameLst>
                                      </p:cBhvr>
                                      <p:tavLst>
                                        <p:tav tm="0">
                                          <p:val>
                                            <p:strVal val="#ppt_x"/>
                                          </p:val>
                                        </p:tav>
                                        <p:tav tm="100000">
                                          <p:val>
                                            <p:strVal val="#ppt_x"/>
                                          </p:val>
                                        </p:tav>
                                      </p:tavLst>
                                    </p:anim>
                                    <p:anim calcmode="lin" valueType="num">
                                      <p:cBhvr>
                                        <p:cTn id="3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1000"/>
                                        <p:tgtEl>
                                          <p:spTgt spid="12"/>
                                        </p:tgtEl>
                                      </p:cBhvr>
                                    </p:animEffect>
                                    <p:anim calcmode="lin" valueType="num">
                                      <p:cBhvr>
                                        <p:cTn id="36" dur="1000" fill="hold"/>
                                        <p:tgtEl>
                                          <p:spTgt spid="12"/>
                                        </p:tgtEl>
                                        <p:attrNameLst>
                                          <p:attrName>ppt_x</p:attrName>
                                        </p:attrNameLst>
                                      </p:cBhvr>
                                      <p:tavLst>
                                        <p:tav tm="0">
                                          <p:val>
                                            <p:strVal val="#ppt_x"/>
                                          </p:val>
                                        </p:tav>
                                        <p:tav tm="100000">
                                          <p:val>
                                            <p:strVal val="#ppt_x"/>
                                          </p:val>
                                        </p:tav>
                                      </p:tavLst>
                                    </p:anim>
                                    <p:anim calcmode="lin" valueType="num">
                                      <p:cBhvr>
                                        <p:cTn id="37"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1000"/>
                                        <p:tgtEl>
                                          <p:spTgt spid="13"/>
                                        </p:tgtEl>
                                      </p:cBhvr>
                                    </p:animEffect>
                                    <p:anim calcmode="lin" valueType="num">
                                      <p:cBhvr>
                                        <p:cTn id="43" dur="1000" fill="hold"/>
                                        <p:tgtEl>
                                          <p:spTgt spid="13"/>
                                        </p:tgtEl>
                                        <p:attrNameLst>
                                          <p:attrName>ppt_x</p:attrName>
                                        </p:attrNameLst>
                                      </p:cBhvr>
                                      <p:tavLst>
                                        <p:tav tm="0">
                                          <p:val>
                                            <p:strVal val="#ppt_x"/>
                                          </p:val>
                                        </p:tav>
                                        <p:tav tm="100000">
                                          <p:val>
                                            <p:strVal val="#ppt_x"/>
                                          </p:val>
                                        </p:tav>
                                      </p:tavLst>
                                    </p:anim>
                                    <p:anim calcmode="lin" valueType="num">
                                      <p:cBhvr>
                                        <p:cTn id="4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fade">
                                      <p:cBhvr>
                                        <p:cTn id="49" dur="1000"/>
                                        <p:tgtEl>
                                          <p:spTgt spid="14"/>
                                        </p:tgtEl>
                                      </p:cBhvr>
                                    </p:animEffect>
                                    <p:anim calcmode="lin" valueType="num">
                                      <p:cBhvr>
                                        <p:cTn id="50" dur="1000" fill="hold"/>
                                        <p:tgtEl>
                                          <p:spTgt spid="14"/>
                                        </p:tgtEl>
                                        <p:attrNameLst>
                                          <p:attrName>ppt_x</p:attrName>
                                        </p:attrNameLst>
                                      </p:cBhvr>
                                      <p:tavLst>
                                        <p:tav tm="0">
                                          <p:val>
                                            <p:strVal val="#ppt_x"/>
                                          </p:val>
                                        </p:tav>
                                        <p:tav tm="100000">
                                          <p:val>
                                            <p:strVal val="#ppt_x"/>
                                          </p:val>
                                        </p:tav>
                                      </p:tavLst>
                                    </p:anim>
                                    <p:anim calcmode="lin" valueType="num">
                                      <p:cBhvr>
                                        <p:cTn id="51"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2"/>
                                        </p:tgtEl>
                                        <p:attrNameLst>
                                          <p:attrName>style.visibility</p:attrName>
                                        </p:attrNameLst>
                                      </p:cBhvr>
                                      <p:to>
                                        <p:strVal val="visible"/>
                                      </p:to>
                                    </p:set>
                                    <p:animEffect transition="in" filter="fade">
                                      <p:cBhvr>
                                        <p:cTn id="56" dur="1000"/>
                                        <p:tgtEl>
                                          <p:spTgt spid="2"/>
                                        </p:tgtEl>
                                      </p:cBhvr>
                                    </p:animEffect>
                                    <p:anim calcmode="lin" valueType="num">
                                      <p:cBhvr>
                                        <p:cTn id="57" dur="1000" fill="hold"/>
                                        <p:tgtEl>
                                          <p:spTgt spid="2"/>
                                        </p:tgtEl>
                                        <p:attrNameLst>
                                          <p:attrName>ppt_x</p:attrName>
                                        </p:attrNameLst>
                                      </p:cBhvr>
                                      <p:tavLst>
                                        <p:tav tm="0">
                                          <p:val>
                                            <p:strVal val="#ppt_x"/>
                                          </p:val>
                                        </p:tav>
                                        <p:tav tm="100000">
                                          <p:val>
                                            <p:strVal val="#ppt_x"/>
                                          </p:val>
                                        </p:tav>
                                      </p:tavLst>
                                    </p:anim>
                                    <p:anim calcmode="lin" valueType="num">
                                      <p:cBhvr>
                                        <p:cTn id="58"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gtEl>
                                        <p:attrNameLst>
                                          <p:attrName>style.visibility</p:attrName>
                                        </p:attrNameLst>
                                      </p:cBhvr>
                                      <p:to>
                                        <p:strVal val="visible"/>
                                      </p:to>
                                    </p:set>
                                    <p:animEffect transition="in" filter="fade">
                                      <p:cBhvr>
                                        <p:cTn id="63" dur="1000"/>
                                        <p:tgtEl>
                                          <p:spTgt spid="3"/>
                                        </p:tgtEl>
                                      </p:cBhvr>
                                    </p:animEffect>
                                    <p:anim calcmode="lin" valueType="num">
                                      <p:cBhvr>
                                        <p:cTn id="64" dur="1000" fill="hold"/>
                                        <p:tgtEl>
                                          <p:spTgt spid="3"/>
                                        </p:tgtEl>
                                        <p:attrNameLst>
                                          <p:attrName>ppt_x</p:attrName>
                                        </p:attrNameLst>
                                      </p:cBhvr>
                                      <p:tavLst>
                                        <p:tav tm="0">
                                          <p:val>
                                            <p:strVal val="#ppt_x"/>
                                          </p:val>
                                        </p:tav>
                                        <p:tav tm="100000">
                                          <p:val>
                                            <p:strVal val="#ppt_x"/>
                                          </p:val>
                                        </p:tav>
                                      </p:tavLst>
                                    </p:anim>
                                    <p:anim calcmode="lin" valueType="num">
                                      <p:cBhvr>
                                        <p:cTn id="65"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8"/>
                                        </p:tgtEl>
                                        <p:attrNameLst>
                                          <p:attrName>style.visibility</p:attrName>
                                        </p:attrNameLst>
                                      </p:cBhvr>
                                      <p:to>
                                        <p:strVal val="visible"/>
                                      </p:to>
                                    </p:set>
                                    <p:animEffect transition="in" filter="fade">
                                      <p:cBhvr>
                                        <p:cTn id="70" dur="1000"/>
                                        <p:tgtEl>
                                          <p:spTgt spid="8"/>
                                        </p:tgtEl>
                                      </p:cBhvr>
                                    </p:animEffect>
                                    <p:anim calcmode="lin" valueType="num">
                                      <p:cBhvr>
                                        <p:cTn id="71" dur="1000" fill="hold"/>
                                        <p:tgtEl>
                                          <p:spTgt spid="8"/>
                                        </p:tgtEl>
                                        <p:attrNameLst>
                                          <p:attrName>ppt_x</p:attrName>
                                        </p:attrNameLst>
                                      </p:cBhvr>
                                      <p:tavLst>
                                        <p:tav tm="0">
                                          <p:val>
                                            <p:strVal val="#ppt_x"/>
                                          </p:val>
                                        </p:tav>
                                        <p:tav tm="100000">
                                          <p:val>
                                            <p:strVal val="#ppt_x"/>
                                          </p:val>
                                        </p:tav>
                                      </p:tavLst>
                                    </p:anim>
                                    <p:anim calcmode="lin" valueType="num">
                                      <p:cBhvr>
                                        <p:cTn id="72"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15"/>
                                        </p:tgtEl>
                                        <p:attrNameLst>
                                          <p:attrName>style.visibility</p:attrName>
                                        </p:attrNameLst>
                                      </p:cBhvr>
                                      <p:to>
                                        <p:strVal val="visible"/>
                                      </p:to>
                                    </p:set>
                                    <p:animEffect transition="in" filter="fade">
                                      <p:cBhvr>
                                        <p:cTn id="77" dur="1000"/>
                                        <p:tgtEl>
                                          <p:spTgt spid="15"/>
                                        </p:tgtEl>
                                      </p:cBhvr>
                                    </p:animEffect>
                                    <p:anim calcmode="lin" valueType="num">
                                      <p:cBhvr>
                                        <p:cTn id="78" dur="1000" fill="hold"/>
                                        <p:tgtEl>
                                          <p:spTgt spid="15"/>
                                        </p:tgtEl>
                                        <p:attrNameLst>
                                          <p:attrName>ppt_x</p:attrName>
                                        </p:attrNameLst>
                                      </p:cBhvr>
                                      <p:tavLst>
                                        <p:tav tm="0">
                                          <p:val>
                                            <p:strVal val="#ppt_x"/>
                                          </p:val>
                                        </p:tav>
                                        <p:tav tm="100000">
                                          <p:val>
                                            <p:strVal val="#ppt_x"/>
                                          </p:val>
                                        </p:tav>
                                      </p:tavLst>
                                    </p:anim>
                                    <p:anim calcmode="lin" valueType="num">
                                      <p:cBhvr>
                                        <p:cTn id="7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P spid="14" grpId="0"/>
      <p:bldP spid="2" grpId="0"/>
      <p:bldP spid="3" grpId="0"/>
      <p:bldP spid="8" grpId="0"/>
      <p:bldP spid="1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AEDBCE0-F3BD-5331-9277-9C6F238124D6}"/>
              </a:ext>
            </a:extLst>
          </p:cNvPr>
          <p:cNvPicPr>
            <a:picLocks noChangeAspect="1"/>
          </p:cNvPicPr>
          <p:nvPr/>
        </p:nvPicPr>
        <p:blipFill rotWithShape="1">
          <a:blip r:embed="rId3"/>
          <a:srcRect t="62263" b="3486"/>
          <a:stretch/>
        </p:blipFill>
        <p:spPr>
          <a:xfrm>
            <a:off x="0" y="696286"/>
            <a:ext cx="12192000" cy="2348918"/>
          </a:xfrm>
          <a:prstGeom prst="rect">
            <a:avLst/>
          </a:prstGeom>
        </p:spPr>
      </p:pic>
      <p:sp>
        <p:nvSpPr>
          <p:cNvPr id="3" name="TextBox 2">
            <a:extLst>
              <a:ext uri="{FF2B5EF4-FFF2-40B4-BE49-F238E27FC236}">
                <a16:creationId xmlns:a16="http://schemas.microsoft.com/office/drawing/2014/main" id="{C32A8B54-7994-EB78-48EB-ACA6DD503E77}"/>
              </a:ext>
            </a:extLst>
          </p:cNvPr>
          <p:cNvSpPr txBox="1"/>
          <p:nvPr/>
        </p:nvSpPr>
        <p:spPr>
          <a:xfrm>
            <a:off x="6096000" y="910037"/>
            <a:ext cx="1420538" cy="276999"/>
          </a:xfrm>
          <a:prstGeom prst="rect">
            <a:avLst/>
          </a:prstGeom>
          <a:noFill/>
        </p:spPr>
        <p:txBody>
          <a:bodyPr wrap="square" rtlCol="0">
            <a:spAutoFit/>
          </a:bodyPr>
          <a:lstStyle/>
          <a:p>
            <a:r>
              <a:rPr lang="en-US" sz="1200" dirty="0"/>
              <a:t>45013</a:t>
            </a:r>
          </a:p>
        </p:txBody>
      </p:sp>
      <p:sp>
        <p:nvSpPr>
          <p:cNvPr id="4" name="TextBox 3">
            <a:extLst>
              <a:ext uri="{FF2B5EF4-FFF2-40B4-BE49-F238E27FC236}">
                <a16:creationId xmlns:a16="http://schemas.microsoft.com/office/drawing/2014/main" id="{6B4AEB99-4BF3-D749-4ABF-0B18671BDA0A}"/>
              </a:ext>
            </a:extLst>
          </p:cNvPr>
          <p:cNvSpPr txBox="1"/>
          <p:nvPr/>
        </p:nvSpPr>
        <p:spPr>
          <a:xfrm>
            <a:off x="1726734" y="910036"/>
            <a:ext cx="1420538" cy="276999"/>
          </a:xfrm>
          <a:prstGeom prst="rect">
            <a:avLst/>
          </a:prstGeom>
          <a:noFill/>
        </p:spPr>
        <p:txBody>
          <a:bodyPr wrap="square" rtlCol="0">
            <a:spAutoFit/>
          </a:bodyPr>
          <a:lstStyle/>
          <a:p>
            <a:r>
              <a:rPr lang="en-US" sz="1200" dirty="0"/>
              <a:t>OH</a:t>
            </a:r>
          </a:p>
        </p:txBody>
      </p:sp>
      <p:sp>
        <p:nvSpPr>
          <p:cNvPr id="6" name="TextBox 5">
            <a:extLst>
              <a:ext uri="{FF2B5EF4-FFF2-40B4-BE49-F238E27FC236}">
                <a16:creationId xmlns:a16="http://schemas.microsoft.com/office/drawing/2014/main" id="{20D361C0-1BA4-1310-B864-77BADF31CA42}"/>
              </a:ext>
            </a:extLst>
          </p:cNvPr>
          <p:cNvSpPr txBox="1"/>
          <p:nvPr/>
        </p:nvSpPr>
        <p:spPr>
          <a:xfrm>
            <a:off x="1726734" y="1400785"/>
            <a:ext cx="1420538" cy="276999"/>
          </a:xfrm>
          <a:prstGeom prst="rect">
            <a:avLst/>
          </a:prstGeom>
          <a:noFill/>
        </p:spPr>
        <p:txBody>
          <a:bodyPr wrap="square" rtlCol="0">
            <a:spAutoFit/>
          </a:bodyPr>
          <a:lstStyle/>
          <a:p>
            <a:r>
              <a:rPr lang="en-US" sz="1200" dirty="0"/>
              <a:t>Butler</a:t>
            </a:r>
          </a:p>
        </p:txBody>
      </p:sp>
      <p:cxnSp>
        <p:nvCxnSpPr>
          <p:cNvPr id="9" name="Straight Arrow Connector 8">
            <a:extLst>
              <a:ext uri="{FF2B5EF4-FFF2-40B4-BE49-F238E27FC236}">
                <a16:creationId xmlns:a16="http://schemas.microsoft.com/office/drawing/2014/main" id="{1D749BFC-47B3-77B9-FB5D-902555B69D99}"/>
              </a:ext>
            </a:extLst>
          </p:cNvPr>
          <p:cNvCxnSpPr>
            <a:cxnSpLocks/>
          </p:cNvCxnSpPr>
          <p:nvPr/>
        </p:nvCxnSpPr>
        <p:spPr>
          <a:xfrm>
            <a:off x="696286" y="1400785"/>
            <a:ext cx="763399" cy="39445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Slide Number Placeholder 1">
            <a:extLst>
              <a:ext uri="{FF2B5EF4-FFF2-40B4-BE49-F238E27FC236}">
                <a16:creationId xmlns:a16="http://schemas.microsoft.com/office/drawing/2014/main" id="{CB68C87E-5FD6-7CBD-7396-7C897AEC3061}"/>
              </a:ext>
            </a:extLst>
          </p:cNvPr>
          <p:cNvSpPr>
            <a:spLocks noGrp="1"/>
          </p:cNvSpPr>
          <p:nvPr>
            <p:ph type="sldNum" sz="quarter" idx="12"/>
          </p:nvPr>
        </p:nvSpPr>
        <p:spPr/>
        <p:txBody>
          <a:bodyPr/>
          <a:lstStyle/>
          <a:p>
            <a:fld id="{F1A2FA0D-EE5B-49E0-8AE1-DF21FCAD7104}" type="slidenum">
              <a:rPr lang="en-US" smtClean="0"/>
              <a:t>6</a:t>
            </a:fld>
            <a:endParaRPr lang="en-US" dirty="0"/>
          </a:p>
        </p:txBody>
      </p:sp>
    </p:spTree>
    <p:extLst>
      <p:ext uri="{BB962C8B-B14F-4D97-AF65-F5344CB8AC3E}">
        <p14:creationId xmlns:p14="http://schemas.microsoft.com/office/powerpoint/2010/main" val="1355402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ppt_x</p:attrName>
                                        </p:attrNameLst>
                                      </p:cBhvr>
                                      <p:tavLst>
                                        <p:tav tm="0">
                                          <p:val>
                                            <p:strVal val="#ppt_x"/>
                                          </p:val>
                                        </p:tav>
                                        <p:tav tm="100000">
                                          <p:val>
                                            <p:strVal val="#ppt_x"/>
                                          </p:val>
                                        </p:tav>
                                      </p:tavLst>
                                    </p:anim>
                                    <p:anim calcmode="lin" valueType="num">
                                      <p:cBhvr>
                                        <p:cTn id="3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DE10F4C-FA1C-F724-A745-C05299589162}"/>
              </a:ext>
            </a:extLst>
          </p:cNvPr>
          <p:cNvPicPr>
            <a:picLocks noChangeAspect="1"/>
          </p:cNvPicPr>
          <p:nvPr/>
        </p:nvPicPr>
        <p:blipFill>
          <a:blip r:embed="rId3"/>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BAF6DC93-FA47-E522-EA1C-FBB96E7E68AB}"/>
              </a:ext>
            </a:extLst>
          </p:cNvPr>
          <p:cNvSpPr txBox="1"/>
          <p:nvPr/>
        </p:nvSpPr>
        <p:spPr>
          <a:xfrm>
            <a:off x="1571625" y="2838450"/>
            <a:ext cx="390525" cy="1015663"/>
          </a:xfrm>
          <a:prstGeom prst="rect">
            <a:avLst/>
          </a:prstGeom>
          <a:noFill/>
        </p:spPr>
        <p:txBody>
          <a:bodyPr wrap="square" rtlCol="0">
            <a:spAutoFit/>
          </a:bodyPr>
          <a:lstStyle/>
          <a:p>
            <a:r>
              <a:rPr lang="en-US" sz="6000" dirty="0"/>
              <a:t>.</a:t>
            </a:r>
          </a:p>
        </p:txBody>
      </p:sp>
      <p:cxnSp>
        <p:nvCxnSpPr>
          <p:cNvPr id="6" name="Straight Arrow Connector 5">
            <a:extLst>
              <a:ext uri="{FF2B5EF4-FFF2-40B4-BE49-F238E27FC236}">
                <a16:creationId xmlns:a16="http://schemas.microsoft.com/office/drawing/2014/main" id="{76CAFC6B-EF86-5ECD-38AE-85675A120697}"/>
              </a:ext>
            </a:extLst>
          </p:cNvPr>
          <p:cNvCxnSpPr>
            <a:cxnSpLocks/>
          </p:cNvCxnSpPr>
          <p:nvPr/>
        </p:nvCxnSpPr>
        <p:spPr>
          <a:xfrm>
            <a:off x="371475" y="2647950"/>
            <a:ext cx="1114425" cy="923925"/>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B6A851FC-4321-3BDB-299B-0943B4EE78C2}"/>
              </a:ext>
            </a:extLst>
          </p:cNvPr>
          <p:cNvSpPr>
            <a:spLocks noGrp="1"/>
          </p:cNvSpPr>
          <p:nvPr>
            <p:ph type="sldNum" sz="quarter" idx="12"/>
          </p:nvPr>
        </p:nvSpPr>
        <p:spPr/>
        <p:txBody>
          <a:bodyPr/>
          <a:lstStyle/>
          <a:p>
            <a:fld id="{F1A2FA0D-EE5B-49E0-8AE1-DF21FCAD7104}" type="slidenum">
              <a:rPr lang="en-US" smtClean="0"/>
              <a:t>7</a:t>
            </a:fld>
            <a:endParaRPr lang="en-US" dirty="0"/>
          </a:p>
        </p:txBody>
      </p:sp>
    </p:spTree>
    <p:extLst>
      <p:ext uri="{BB962C8B-B14F-4D97-AF65-F5344CB8AC3E}">
        <p14:creationId xmlns:p14="http://schemas.microsoft.com/office/powerpoint/2010/main" val="2722881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C7E7640-D9D1-D90F-F8D2-AE447A21B084}"/>
              </a:ext>
            </a:extLst>
          </p:cNvPr>
          <p:cNvPicPr>
            <a:picLocks noChangeAspect="1"/>
          </p:cNvPicPr>
          <p:nvPr/>
        </p:nvPicPr>
        <p:blipFill>
          <a:blip r:embed="rId3"/>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AAD94497-5DDB-408E-F692-32EFFEF1B58B}"/>
              </a:ext>
            </a:extLst>
          </p:cNvPr>
          <p:cNvSpPr txBox="1"/>
          <p:nvPr/>
        </p:nvSpPr>
        <p:spPr>
          <a:xfrm>
            <a:off x="1581150" y="3743324"/>
            <a:ext cx="1952625" cy="276999"/>
          </a:xfrm>
          <a:prstGeom prst="rect">
            <a:avLst/>
          </a:prstGeom>
          <a:solidFill>
            <a:schemeClr val="bg1"/>
          </a:solidFill>
        </p:spPr>
        <p:txBody>
          <a:bodyPr wrap="square" rtlCol="0">
            <a:spAutoFit/>
          </a:bodyPr>
          <a:lstStyle/>
          <a:p>
            <a:r>
              <a:rPr lang="en-US" sz="1200" dirty="0"/>
              <a:t>Ms. Martha Mehl</a:t>
            </a:r>
          </a:p>
        </p:txBody>
      </p:sp>
      <p:sp>
        <p:nvSpPr>
          <p:cNvPr id="3" name="TextBox 2">
            <a:extLst>
              <a:ext uri="{FF2B5EF4-FFF2-40B4-BE49-F238E27FC236}">
                <a16:creationId xmlns:a16="http://schemas.microsoft.com/office/drawing/2014/main" id="{AA976A77-7AAC-2008-CCB3-B9AB3BE1CED9}"/>
              </a:ext>
            </a:extLst>
          </p:cNvPr>
          <p:cNvSpPr txBox="1"/>
          <p:nvPr/>
        </p:nvSpPr>
        <p:spPr>
          <a:xfrm>
            <a:off x="6029325" y="3743324"/>
            <a:ext cx="3181350" cy="276999"/>
          </a:xfrm>
          <a:prstGeom prst="rect">
            <a:avLst/>
          </a:prstGeom>
          <a:solidFill>
            <a:schemeClr val="bg1"/>
          </a:solidFill>
        </p:spPr>
        <p:txBody>
          <a:bodyPr wrap="square" rtlCol="0">
            <a:spAutoFit/>
          </a:bodyPr>
          <a:lstStyle/>
          <a:p>
            <a:r>
              <a:rPr lang="en-US" sz="1200" dirty="0"/>
              <a:t>2015 Demoret Ln, Hamilton, OH 45013</a:t>
            </a:r>
          </a:p>
        </p:txBody>
      </p:sp>
      <p:sp>
        <p:nvSpPr>
          <p:cNvPr id="4" name="Slide Number Placeholder 3">
            <a:extLst>
              <a:ext uri="{FF2B5EF4-FFF2-40B4-BE49-F238E27FC236}">
                <a16:creationId xmlns:a16="http://schemas.microsoft.com/office/drawing/2014/main" id="{42A619DC-5D24-07FC-0E2B-5991EB19757B}"/>
              </a:ext>
            </a:extLst>
          </p:cNvPr>
          <p:cNvSpPr>
            <a:spLocks noGrp="1"/>
          </p:cNvSpPr>
          <p:nvPr>
            <p:ph type="sldNum" sz="quarter" idx="12"/>
          </p:nvPr>
        </p:nvSpPr>
        <p:spPr/>
        <p:txBody>
          <a:bodyPr/>
          <a:lstStyle/>
          <a:p>
            <a:fld id="{F1A2FA0D-EE5B-49E0-8AE1-DF21FCAD7104}" type="slidenum">
              <a:rPr lang="en-US" smtClean="0"/>
              <a:t>8</a:t>
            </a:fld>
            <a:endParaRPr lang="en-US" dirty="0"/>
          </a:p>
        </p:txBody>
      </p:sp>
    </p:spTree>
    <p:extLst>
      <p:ext uri="{BB962C8B-B14F-4D97-AF65-F5344CB8AC3E}">
        <p14:creationId xmlns:p14="http://schemas.microsoft.com/office/powerpoint/2010/main" val="26751139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640E4F2-9226-7FCC-E204-8552B34B9549}"/>
              </a:ext>
            </a:extLst>
          </p:cNvPr>
          <p:cNvPicPr>
            <a:picLocks noChangeAspect="1"/>
          </p:cNvPicPr>
          <p:nvPr/>
        </p:nvPicPr>
        <p:blipFill>
          <a:blip r:embed="rId3"/>
          <a:stretch>
            <a:fillRect/>
          </a:stretch>
        </p:blipFill>
        <p:spPr>
          <a:xfrm>
            <a:off x="0" y="0"/>
            <a:ext cx="12192000" cy="6858000"/>
          </a:xfrm>
          <a:prstGeom prst="rect">
            <a:avLst/>
          </a:prstGeom>
        </p:spPr>
      </p:pic>
      <p:cxnSp>
        <p:nvCxnSpPr>
          <p:cNvPr id="2" name="Straight Arrow Connector 1">
            <a:extLst>
              <a:ext uri="{FF2B5EF4-FFF2-40B4-BE49-F238E27FC236}">
                <a16:creationId xmlns:a16="http://schemas.microsoft.com/office/drawing/2014/main" id="{79059869-0008-D272-8308-9D3BA15EC803}"/>
              </a:ext>
            </a:extLst>
          </p:cNvPr>
          <p:cNvCxnSpPr>
            <a:cxnSpLocks/>
          </p:cNvCxnSpPr>
          <p:nvPr/>
        </p:nvCxnSpPr>
        <p:spPr>
          <a:xfrm>
            <a:off x="371475" y="2647950"/>
            <a:ext cx="1114425" cy="923925"/>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BADC839C-1315-0D56-1A15-5C9BACCAF694}"/>
              </a:ext>
            </a:extLst>
          </p:cNvPr>
          <p:cNvSpPr txBox="1"/>
          <p:nvPr/>
        </p:nvSpPr>
        <p:spPr>
          <a:xfrm>
            <a:off x="6096000" y="4302070"/>
            <a:ext cx="2136397" cy="276999"/>
          </a:xfrm>
          <a:prstGeom prst="rect">
            <a:avLst/>
          </a:prstGeom>
          <a:noFill/>
        </p:spPr>
        <p:txBody>
          <a:bodyPr wrap="square" rtlCol="0">
            <a:spAutoFit/>
          </a:bodyPr>
          <a:lstStyle/>
          <a:p>
            <a:r>
              <a:rPr lang="en-US" sz="1200" dirty="0"/>
              <a:t>mehl.martha@fioptics.com</a:t>
            </a:r>
          </a:p>
        </p:txBody>
      </p:sp>
      <p:sp>
        <p:nvSpPr>
          <p:cNvPr id="4" name="TextBox 3">
            <a:extLst>
              <a:ext uri="{FF2B5EF4-FFF2-40B4-BE49-F238E27FC236}">
                <a16:creationId xmlns:a16="http://schemas.microsoft.com/office/drawing/2014/main" id="{432F83A8-F977-133B-0068-60B7FA11F514}"/>
              </a:ext>
            </a:extLst>
          </p:cNvPr>
          <p:cNvSpPr txBox="1"/>
          <p:nvPr/>
        </p:nvSpPr>
        <p:spPr>
          <a:xfrm>
            <a:off x="1741151" y="4302070"/>
            <a:ext cx="2136397" cy="276999"/>
          </a:xfrm>
          <a:prstGeom prst="rect">
            <a:avLst/>
          </a:prstGeom>
          <a:noFill/>
        </p:spPr>
        <p:txBody>
          <a:bodyPr wrap="square" rtlCol="0">
            <a:spAutoFit/>
          </a:bodyPr>
          <a:lstStyle/>
          <a:p>
            <a:r>
              <a:rPr lang="en-US" sz="1200" dirty="0"/>
              <a:t>mehl.martha@fioptics.com</a:t>
            </a:r>
          </a:p>
        </p:txBody>
      </p:sp>
      <p:sp>
        <p:nvSpPr>
          <p:cNvPr id="6" name="Slide Number Placeholder 5">
            <a:extLst>
              <a:ext uri="{FF2B5EF4-FFF2-40B4-BE49-F238E27FC236}">
                <a16:creationId xmlns:a16="http://schemas.microsoft.com/office/drawing/2014/main" id="{3AFE21C8-A34C-CC6C-6F9A-0370429F1811}"/>
              </a:ext>
            </a:extLst>
          </p:cNvPr>
          <p:cNvSpPr>
            <a:spLocks noGrp="1"/>
          </p:cNvSpPr>
          <p:nvPr>
            <p:ph type="sldNum" sz="quarter" idx="12"/>
          </p:nvPr>
        </p:nvSpPr>
        <p:spPr/>
        <p:txBody>
          <a:bodyPr/>
          <a:lstStyle/>
          <a:p>
            <a:fld id="{F1A2FA0D-EE5B-49E0-8AE1-DF21FCAD7104}" type="slidenum">
              <a:rPr lang="en-US" smtClean="0"/>
              <a:t>9</a:t>
            </a:fld>
            <a:endParaRPr lang="en-US" dirty="0"/>
          </a:p>
        </p:txBody>
      </p:sp>
      <p:cxnSp>
        <p:nvCxnSpPr>
          <p:cNvPr id="7" name="Straight Arrow Connector 6">
            <a:extLst>
              <a:ext uri="{FF2B5EF4-FFF2-40B4-BE49-F238E27FC236}">
                <a16:creationId xmlns:a16="http://schemas.microsoft.com/office/drawing/2014/main" id="{4CB9105A-4130-290E-5FAC-046301D997C5}"/>
              </a:ext>
            </a:extLst>
          </p:cNvPr>
          <p:cNvCxnSpPr>
            <a:cxnSpLocks/>
          </p:cNvCxnSpPr>
          <p:nvPr/>
        </p:nvCxnSpPr>
        <p:spPr>
          <a:xfrm flipH="1">
            <a:off x="10450849" y="3914735"/>
            <a:ext cx="749054" cy="77466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3913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000"/>
                                        <p:tgtEl>
                                          <p:spTgt spid="3"/>
                                        </p:tgtEl>
                                      </p:cBhvr>
                                    </p:animEffect>
                                    <p:anim calcmode="lin" valueType="num">
                                      <p:cBhvr>
                                        <p:cTn id="22" dur="1000" fill="hold"/>
                                        <p:tgtEl>
                                          <p:spTgt spid="3"/>
                                        </p:tgtEl>
                                        <p:attrNameLst>
                                          <p:attrName>ppt_x</p:attrName>
                                        </p:attrNameLst>
                                      </p:cBhvr>
                                      <p:tavLst>
                                        <p:tav tm="0">
                                          <p:val>
                                            <p:strVal val="#ppt_x"/>
                                          </p:val>
                                        </p:tav>
                                        <p:tav tm="100000">
                                          <p:val>
                                            <p:strVal val="#ppt_x"/>
                                          </p:val>
                                        </p:tav>
                                      </p:tavLst>
                                    </p:anim>
                                    <p:anim calcmode="lin" valueType="num">
                                      <p:cBhvr>
                                        <p:cTn id="2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1000"/>
                                        <p:tgtEl>
                                          <p:spTgt spid="7"/>
                                        </p:tgtEl>
                                      </p:cBhvr>
                                    </p:animEffect>
                                    <p:anim calcmode="lin" valueType="num">
                                      <p:cBhvr>
                                        <p:cTn id="29" dur="1000" fill="hold"/>
                                        <p:tgtEl>
                                          <p:spTgt spid="7"/>
                                        </p:tgtEl>
                                        <p:attrNameLst>
                                          <p:attrName>ppt_x</p:attrName>
                                        </p:attrNameLst>
                                      </p:cBhvr>
                                      <p:tavLst>
                                        <p:tav tm="0">
                                          <p:val>
                                            <p:strVal val="#ppt_x"/>
                                          </p:val>
                                        </p:tav>
                                        <p:tav tm="100000">
                                          <p:val>
                                            <p:strVal val="#ppt_x"/>
                                          </p:val>
                                        </p:tav>
                                      </p:tavLst>
                                    </p:anim>
                                    <p:anim calcmode="lin" valueType="num">
                                      <p:cBhvr>
                                        <p:cTn id="3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7ED0371-F5D8-827D-6E80-7B20DABA6901}"/>
              </a:ext>
            </a:extLst>
          </p:cNvPr>
          <p:cNvPicPr>
            <a:picLocks noChangeAspect="1"/>
          </p:cNvPicPr>
          <p:nvPr/>
        </p:nvPicPr>
        <p:blipFill>
          <a:blip r:embed="rId3"/>
          <a:stretch>
            <a:fillRect/>
          </a:stretch>
        </p:blipFill>
        <p:spPr>
          <a:xfrm>
            <a:off x="0" y="0"/>
            <a:ext cx="12192000" cy="6858000"/>
          </a:xfrm>
          <a:prstGeom prst="rect">
            <a:avLst/>
          </a:prstGeom>
        </p:spPr>
      </p:pic>
      <p:cxnSp>
        <p:nvCxnSpPr>
          <p:cNvPr id="2" name="Straight Arrow Connector 1">
            <a:extLst>
              <a:ext uri="{FF2B5EF4-FFF2-40B4-BE49-F238E27FC236}">
                <a16:creationId xmlns:a16="http://schemas.microsoft.com/office/drawing/2014/main" id="{BD8586DD-ED0F-3B8C-3DC2-7B900FD21564}"/>
              </a:ext>
            </a:extLst>
          </p:cNvPr>
          <p:cNvCxnSpPr>
            <a:cxnSpLocks/>
          </p:cNvCxnSpPr>
          <p:nvPr/>
        </p:nvCxnSpPr>
        <p:spPr>
          <a:xfrm flipH="1">
            <a:off x="1417739" y="2236890"/>
            <a:ext cx="1260708"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 name="Slide Number Placeholder 2">
            <a:extLst>
              <a:ext uri="{FF2B5EF4-FFF2-40B4-BE49-F238E27FC236}">
                <a16:creationId xmlns:a16="http://schemas.microsoft.com/office/drawing/2014/main" id="{598F628A-A1D1-0F4D-FDA7-9CDF35F1CC3A}"/>
              </a:ext>
            </a:extLst>
          </p:cNvPr>
          <p:cNvSpPr>
            <a:spLocks noGrp="1"/>
          </p:cNvSpPr>
          <p:nvPr>
            <p:ph type="sldNum" sz="quarter" idx="12"/>
          </p:nvPr>
        </p:nvSpPr>
        <p:spPr/>
        <p:txBody>
          <a:bodyPr/>
          <a:lstStyle/>
          <a:p>
            <a:fld id="{F1A2FA0D-EE5B-49E0-8AE1-DF21FCAD7104}" type="slidenum">
              <a:rPr lang="en-US" smtClean="0"/>
              <a:t>10</a:t>
            </a:fld>
            <a:endParaRPr lang="en-US" dirty="0"/>
          </a:p>
        </p:txBody>
      </p:sp>
    </p:spTree>
    <p:extLst>
      <p:ext uri="{BB962C8B-B14F-4D97-AF65-F5344CB8AC3E}">
        <p14:creationId xmlns:p14="http://schemas.microsoft.com/office/powerpoint/2010/main" val="933681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2608C3D-E80A-E258-5499-9806D2251FDD}"/>
              </a:ext>
            </a:extLst>
          </p:cNvPr>
          <p:cNvPicPr>
            <a:picLocks noChangeAspect="1"/>
          </p:cNvPicPr>
          <p:nvPr/>
        </p:nvPicPr>
        <p:blipFill>
          <a:blip r:embed="rId3"/>
          <a:stretch>
            <a:fillRect/>
          </a:stretch>
        </p:blipFill>
        <p:spPr>
          <a:xfrm>
            <a:off x="0" y="0"/>
            <a:ext cx="12192000" cy="6858000"/>
          </a:xfrm>
          <a:prstGeom prst="rect">
            <a:avLst/>
          </a:prstGeom>
        </p:spPr>
      </p:pic>
      <p:cxnSp>
        <p:nvCxnSpPr>
          <p:cNvPr id="2" name="Straight Arrow Connector 1">
            <a:extLst>
              <a:ext uri="{FF2B5EF4-FFF2-40B4-BE49-F238E27FC236}">
                <a16:creationId xmlns:a16="http://schemas.microsoft.com/office/drawing/2014/main" id="{4E53DD7E-89B8-601C-0901-C056E414938D}"/>
              </a:ext>
            </a:extLst>
          </p:cNvPr>
          <p:cNvCxnSpPr>
            <a:cxnSpLocks/>
          </p:cNvCxnSpPr>
          <p:nvPr/>
        </p:nvCxnSpPr>
        <p:spPr>
          <a:xfrm flipH="1">
            <a:off x="10490386" y="1568824"/>
            <a:ext cx="634814" cy="45551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 name="Slide Number Placeholder 2">
            <a:extLst>
              <a:ext uri="{FF2B5EF4-FFF2-40B4-BE49-F238E27FC236}">
                <a16:creationId xmlns:a16="http://schemas.microsoft.com/office/drawing/2014/main" id="{F5A74F47-B941-7CAC-E7A6-5F09A92AF4F6}"/>
              </a:ext>
            </a:extLst>
          </p:cNvPr>
          <p:cNvSpPr>
            <a:spLocks noGrp="1"/>
          </p:cNvSpPr>
          <p:nvPr>
            <p:ph type="sldNum" sz="quarter" idx="12"/>
          </p:nvPr>
        </p:nvSpPr>
        <p:spPr/>
        <p:txBody>
          <a:bodyPr/>
          <a:lstStyle/>
          <a:p>
            <a:fld id="{F1A2FA0D-EE5B-49E0-8AE1-DF21FCAD7104}" type="slidenum">
              <a:rPr lang="en-US" smtClean="0"/>
              <a:t>11</a:t>
            </a:fld>
            <a:endParaRPr lang="en-US" dirty="0"/>
          </a:p>
        </p:txBody>
      </p:sp>
    </p:spTree>
    <p:extLst>
      <p:ext uri="{BB962C8B-B14F-4D97-AF65-F5344CB8AC3E}">
        <p14:creationId xmlns:p14="http://schemas.microsoft.com/office/powerpoint/2010/main" val="989583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C786351-3C78-2A75-35E1-0E6D15BB1025}"/>
              </a:ext>
            </a:extLst>
          </p:cNvPr>
          <p:cNvPicPr>
            <a:picLocks noChangeAspect="1"/>
          </p:cNvPicPr>
          <p:nvPr/>
        </p:nvPicPr>
        <p:blipFill>
          <a:blip r:embed="rId3"/>
          <a:stretch>
            <a:fillRect/>
          </a:stretch>
        </p:blipFill>
        <p:spPr>
          <a:xfrm>
            <a:off x="0" y="0"/>
            <a:ext cx="12192000" cy="6858000"/>
          </a:xfrm>
          <a:prstGeom prst="rect">
            <a:avLst/>
          </a:prstGeom>
        </p:spPr>
      </p:pic>
      <p:cxnSp>
        <p:nvCxnSpPr>
          <p:cNvPr id="2" name="Straight Arrow Connector 1">
            <a:extLst>
              <a:ext uri="{FF2B5EF4-FFF2-40B4-BE49-F238E27FC236}">
                <a16:creationId xmlns:a16="http://schemas.microsoft.com/office/drawing/2014/main" id="{B9E78B2F-4AF6-ED94-37A9-6DCFBFE6B2AA}"/>
              </a:ext>
            </a:extLst>
          </p:cNvPr>
          <p:cNvCxnSpPr>
            <a:cxnSpLocks/>
          </p:cNvCxnSpPr>
          <p:nvPr/>
        </p:nvCxnSpPr>
        <p:spPr>
          <a:xfrm>
            <a:off x="781050" y="851647"/>
            <a:ext cx="819150" cy="542925"/>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8414E348-8ABD-5532-4C38-02696D9AA1D6}"/>
              </a:ext>
            </a:extLst>
          </p:cNvPr>
          <p:cNvSpPr txBox="1"/>
          <p:nvPr/>
        </p:nvSpPr>
        <p:spPr>
          <a:xfrm>
            <a:off x="1600200" y="4572000"/>
            <a:ext cx="390525" cy="1015663"/>
          </a:xfrm>
          <a:prstGeom prst="rect">
            <a:avLst/>
          </a:prstGeom>
          <a:noFill/>
        </p:spPr>
        <p:txBody>
          <a:bodyPr wrap="square" rtlCol="0">
            <a:spAutoFit/>
          </a:bodyPr>
          <a:lstStyle/>
          <a:p>
            <a:r>
              <a:rPr lang="en-US" sz="6000" dirty="0"/>
              <a:t>.</a:t>
            </a:r>
          </a:p>
        </p:txBody>
      </p:sp>
      <p:sp>
        <p:nvSpPr>
          <p:cNvPr id="6" name="Slide Number Placeholder 5">
            <a:extLst>
              <a:ext uri="{FF2B5EF4-FFF2-40B4-BE49-F238E27FC236}">
                <a16:creationId xmlns:a16="http://schemas.microsoft.com/office/drawing/2014/main" id="{95604CBF-0A52-D2B5-5ECA-F32040FAFFA6}"/>
              </a:ext>
            </a:extLst>
          </p:cNvPr>
          <p:cNvSpPr>
            <a:spLocks noGrp="1"/>
          </p:cNvSpPr>
          <p:nvPr>
            <p:ph type="sldNum" sz="quarter" idx="12"/>
          </p:nvPr>
        </p:nvSpPr>
        <p:spPr/>
        <p:txBody>
          <a:bodyPr/>
          <a:lstStyle/>
          <a:p>
            <a:fld id="{F1A2FA0D-EE5B-49E0-8AE1-DF21FCAD7104}" type="slidenum">
              <a:rPr lang="en-US" smtClean="0"/>
              <a:t>12</a:t>
            </a:fld>
            <a:endParaRPr lang="en-US" dirty="0"/>
          </a:p>
        </p:txBody>
      </p:sp>
    </p:spTree>
    <p:extLst>
      <p:ext uri="{BB962C8B-B14F-4D97-AF65-F5344CB8AC3E}">
        <p14:creationId xmlns:p14="http://schemas.microsoft.com/office/powerpoint/2010/main" val="2781728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FA637B2-E61C-6BBA-232D-8DE98917B283}"/>
              </a:ext>
            </a:extLst>
          </p:cNvPr>
          <p:cNvSpPr txBox="1"/>
          <p:nvPr/>
        </p:nvSpPr>
        <p:spPr>
          <a:xfrm>
            <a:off x="248411" y="457202"/>
            <a:ext cx="4880543" cy="523220"/>
          </a:xfrm>
          <a:prstGeom prst="rect">
            <a:avLst/>
          </a:prstGeom>
          <a:noFill/>
        </p:spPr>
        <p:txBody>
          <a:bodyPr wrap="square" rtlCol="0">
            <a:spAutoFit/>
          </a:bodyPr>
          <a:lstStyle/>
          <a:p>
            <a:r>
              <a:rPr lang="en-US" sz="2800" dirty="0"/>
              <a:t>IRS Tax Exempt Documentation</a:t>
            </a:r>
          </a:p>
        </p:txBody>
      </p:sp>
      <p:grpSp>
        <p:nvGrpSpPr>
          <p:cNvPr id="5" name="Group 4">
            <a:extLst>
              <a:ext uri="{FF2B5EF4-FFF2-40B4-BE49-F238E27FC236}">
                <a16:creationId xmlns:a16="http://schemas.microsoft.com/office/drawing/2014/main" id="{5404BAAE-3786-89EC-2EA0-FF308C59B7DB}"/>
              </a:ext>
            </a:extLst>
          </p:cNvPr>
          <p:cNvGrpSpPr/>
          <p:nvPr/>
        </p:nvGrpSpPr>
        <p:grpSpPr>
          <a:xfrm>
            <a:off x="5509954" y="257235"/>
            <a:ext cx="5462846" cy="6343529"/>
            <a:chOff x="6096000" y="690238"/>
            <a:chExt cx="5140170" cy="5477524"/>
          </a:xfrm>
          <a:effectLst>
            <a:outerShdw blurRad="50800" dist="50800" dir="5400000" algn="ctr" rotWithShape="0">
              <a:schemeClr val="tx1"/>
            </a:outerShdw>
          </a:effectLst>
        </p:grpSpPr>
        <p:pic>
          <p:nvPicPr>
            <p:cNvPr id="4" name="Picture 3">
              <a:extLst>
                <a:ext uri="{FF2B5EF4-FFF2-40B4-BE49-F238E27FC236}">
                  <a16:creationId xmlns:a16="http://schemas.microsoft.com/office/drawing/2014/main" id="{D474C821-8565-455D-22CA-65FC6C09A2FE}"/>
                </a:ext>
              </a:extLst>
            </p:cNvPr>
            <p:cNvPicPr>
              <a:picLocks noChangeAspect="1"/>
            </p:cNvPicPr>
            <p:nvPr/>
          </p:nvPicPr>
          <p:blipFill rotWithShape="1">
            <a:blip r:embed="rId3"/>
            <a:srcRect l="27014" t="16440" r="30826" b="3690"/>
            <a:stretch/>
          </p:blipFill>
          <p:spPr>
            <a:xfrm>
              <a:off x="6096000" y="690238"/>
              <a:ext cx="5140170" cy="5477524"/>
            </a:xfrm>
            <a:prstGeom prst="rect">
              <a:avLst/>
            </a:prstGeom>
            <a:ln cmpd="dbl">
              <a:solidFill>
                <a:schemeClr val="tx1"/>
              </a:solidFill>
            </a:ln>
          </p:spPr>
        </p:pic>
        <p:sp>
          <p:nvSpPr>
            <p:cNvPr id="7" name="TextBox 6">
              <a:extLst>
                <a:ext uri="{FF2B5EF4-FFF2-40B4-BE49-F238E27FC236}">
                  <a16:creationId xmlns:a16="http://schemas.microsoft.com/office/drawing/2014/main" id="{D98D0065-864E-2CEA-2E59-C97B1BC7BE60}"/>
                </a:ext>
              </a:extLst>
            </p:cNvPr>
            <p:cNvSpPr txBox="1"/>
            <p:nvPr/>
          </p:nvSpPr>
          <p:spPr>
            <a:xfrm>
              <a:off x="6666483" y="1484848"/>
              <a:ext cx="2305050" cy="646331"/>
            </a:xfrm>
            <a:prstGeom prst="rect">
              <a:avLst/>
            </a:prstGeom>
            <a:solidFill>
              <a:schemeClr val="bg1"/>
            </a:solidFill>
            <a:ln cmpd="dbl">
              <a:noFill/>
            </a:ln>
          </p:spPr>
          <p:txBody>
            <a:bodyPr wrap="square" rtlCol="0">
              <a:spAutoFit/>
            </a:bodyPr>
            <a:lstStyle/>
            <a:p>
              <a:r>
                <a:rPr lang="en-US" sz="1200" dirty="0"/>
                <a:t>Venice Historical Society</a:t>
              </a:r>
            </a:p>
            <a:p>
              <a:r>
                <a:rPr lang="en-US" sz="1200" dirty="0"/>
                <a:t>5445 Hamilton Cleves Rd</a:t>
              </a:r>
            </a:p>
            <a:p>
              <a:r>
                <a:rPr lang="en-US" sz="1200" dirty="0"/>
                <a:t>Hamilton, OH 45013</a:t>
              </a:r>
            </a:p>
          </p:txBody>
        </p:sp>
      </p:grpSp>
      <p:sp>
        <p:nvSpPr>
          <p:cNvPr id="3" name="Slide Number Placeholder 2">
            <a:extLst>
              <a:ext uri="{FF2B5EF4-FFF2-40B4-BE49-F238E27FC236}">
                <a16:creationId xmlns:a16="http://schemas.microsoft.com/office/drawing/2014/main" id="{4E64632C-43F4-2E1F-574F-3EB477B63573}"/>
              </a:ext>
            </a:extLst>
          </p:cNvPr>
          <p:cNvSpPr>
            <a:spLocks noGrp="1"/>
          </p:cNvSpPr>
          <p:nvPr>
            <p:ph type="sldNum" sz="quarter" idx="12"/>
          </p:nvPr>
        </p:nvSpPr>
        <p:spPr/>
        <p:txBody>
          <a:bodyPr/>
          <a:lstStyle/>
          <a:p>
            <a:fld id="{F1A2FA0D-EE5B-49E0-8AE1-DF21FCAD7104}" type="slidenum">
              <a:rPr lang="en-US" smtClean="0"/>
              <a:t>13</a:t>
            </a:fld>
            <a:endParaRPr lang="en-US" dirty="0"/>
          </a:p>
        </p:txBody>
      </p:sp>
    </p:spTree>
    <p:extLst>
      <p:ext uri="{BB962C8B-B14F-4D97-AF65-F5344CB8AC3E}">
        <p14:creationId xmlns:p14="http://schemas.microsoft.com/office/powerpoint/2010/main" val="13388817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70090CF-7EFE-8296-8910-62396959C318}"/>
              </a:ext>
            </a:extLst>
          </p:cNvPr>
          <p:cNvPicPr>
            <a:picLocks noChangeAspect="1"/>
          </p:cNvPicPr>
          <p:nvPr/>
        </p:nvPicPr>
        <p:blipFill rotWithShape="1">
          <a:blip r:embed="rId3"/>
          <a:srcRect t="38055"/>
          <a:stretch/>
        </p:blipFill>
        <p:spPr>
          <a:xfrm>
            <a:off x="0" y="561975"/>
            <a:ext cx="12192000" cy="4248150"/>
          </a:xfrm>
          <a:prstGeom prst="rect">
            <a:avLst/>
          </a:prstGeom>
        </p:spPr>
      </p:pic>
      <p:sp>
        <p:nvSpPr>
          <p:cNvPr id="3" name="TextBox 2">
            <a:extLst>
              <a:ext uri="{FF2B5EF4-FFF2-40B4-BE49-F238E27FC236}">
                <a16:creationId xmlns:a16="http://schemas.microsoft.com/office/drawing/2014/main" id="{4FB20F8E-99B2-2734-57DC-6A4F04DBAA9C}"/>
              </a:ext>
            </a:extLst>
          </p:cNvPr>
          <p:cNvSpPr txBox="1"/>
          <p:nvPr/>
        </p:nvSpPr>
        <p:spPr>
          <a:xfrm>
            <a:off x="1741151" y="949270"/>
            <a:ext cx="5869324" cy="646331"/>
          </a:xfrm>
          <a:prstGeom prst="rect">
            <a:avLst/>
          </a:prstGeom>
          <a:noFill/>
        </p:spPr>
        <p:txBody>
          <a:bodyPr wrap="square" rtlCol="0">
            <a:spAutoFit/>
          </a:bodyPr>
          <a:lstStyle/>
          <a:p>
            <a:r>
              <a:rPr lang="en-US" sz="1200" dirty="0"/>
              <a:t>The Venice Historical Society has a 5 Voluntary Board members ( President, Vice President, Treasurer, Advertisement and Education Coordinators), 1 part – time paid Secretary and 1 full time paid Curator. </a:t>
            </a:r>
          </a:p>
        </p:txBody>
      </p:sp>
      <p:cxnSp>
        <p:nvCxnSpPr>
          <p:cNvPr id="2" name="Straight Arrow Connector 1">
            <a:extLst>
              <a:ext uri="{FF2B5EF4-FFF2-40B4-BE49-F238E27FC236}">
                <a16:creationId xmlns:a16="http://schemas.microsoft.com/office/drawing/2014/main" id="{599C0A1E-2F39-7954-B0EB-85497D4229C6}"/>
              </a:ext>
            </a:extLst>
          </p:cNvPr>
          <p:cNvCxnSpPr>
            <a:cxnSpLocks/>
          </p:cNvCxnSpPr>
          <p:nvPr/>
        </p:nvCxnSpPr>
        <p:spPr>
          <a:xfrm>
            <a:off x="753348" y="1904300"/>
            <a:ext cx="819150" cy="542925"/>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A99C690A-2E38-797A-F5D2-072E7FB31AB7}"/>
              </a:ext>
            </a:extLst>
          </p:cNvPr>
          <p:cNvSpPr>
            <a:spLocks noGrp="1"/>
          </p:cNvSpPr>
          <p:nvPr>
            <p:ph type="sldNum" sz="quarter" idx="12"/>
          </p:nvPr>
        </p:nvSpPr>
        <p:spPr/>
        <p:txBody>
          <a:bodyPr/>
          <a:lstStyle/>
          <a:p>
            <a:fld id="{F1A2FA0D-EE5B-49E0-8AE1-DF21FCAD7104}" type="slidenum">
              <a:rPr lang="en-US" smtClean="0"/>
              <a:t>14</a:t>
            </a:fld>
            <a:endParaRPr lang="en-US" dirty="0"/>
          </a:p>
        </p:txBody>
      </p:sp>
    </p:spTree>
    <p:extLst>
      <p:ext uri="{BB962C8B-B14F-4D97-AF65-F5344CB8AC3E}">
        <p14:creationId xmlns:p14="http://schemas.microsoft.com/office/powerpoint/2010/main" val="2071911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AEFC687-676A-E601-9605-E62E4AAA2A0B}"/>
              </a:ext>
            </a:extLst>
          </p:cNvPr>
          <p:cNvPicPr>
            <a:picLocks noChangeAspect="1"/>
          </p:cNvPicPr>
          <p:nvPr/>
        </p:nvPicPr>
        <p:blipFill rotWithShape="1">
          <a:blip r:embed="rId3"/>
          <a:srcRect l="29531" t="19305" r="28828" b="5833"/>
          <a:stretch/>
        </p:blipFill>
        <p:spPr>
          <a:xfrm>
            <a:off x="3076576" y="688250"/>
            <a:ext cx="5705474" cy="5769701"/>
          </a:xfrm>
          <a:prstGeom prst="rect">
            <a:avLst/>
          </a:prstGeom>
          <a:ln>
            <a:solidFill>
              <a:schemeClr val="tx1"/>
            </a:solidFill>
          </a:ln>
          <a:effectLst>
            <a:outerShdw blurRad="50800" dist="50800" dir="5400000" algn="ctr" rotWithShape="0">
              <a:schemeClr val="tx1"/>
            </a:outerShdw>
          </a:effectLst>
        </p:spPr>
      </p:pic>
      <p:sp>
        <p:nvSpPr>
          <p:cNvPr id="2" name="Slide Number Placeholder 1">
            <a:extLst>
              <a:ext uri="{FF2B5EF4-FFF2-40B4-BE49-F238E27FC236}">
                <a16:creationId xmlns:a16="http://schemas.microsoft.com/office/drawing/2014/main" id="{D2DE9BD3-77AD-5D58-4800-4B7F89982386}"/>
              </a:ext>
            </a:extLst>
          </p:cNvPr>
          <p:cNvSpPr>
            <a:spLocks noGrp="1"/>
          </p:cNvSpPr>
          <p:nvPr>
            <p:ph type="sldNum" sz="quarter" idx="12"/>
          </p:nvPr>
        </p:nvSpPr>
        <p:spPr/>
        <p:txBody>
          <a:bodyPr/>
          <a:lstStyle/>
          <a:p>
            <a:fld id="{F1A2FA0D-EE5B-49E0-8AE1-DF21FCAD7104}" type="slidenum">
              <a:rPr lang="en-US" smtClean="0"/>
              <a:t>15</a:t>
            </a:fld>
            <a:endParaRPr lang="en-US" dirty="0"/>
          </a:p>
        </p:txBody>
      </p:sp>
    </p:spTree>
    <p:extLst>
      <p:ext uri="{BB962C8B-B14F-4D97-AF65-F5344CB8AC3E}">
        <p14:creationId xmlns:p14="http://schemas.microsoft.com/office/powerpoint/2010/main" val="34499010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70090CF-7EFE-8296-8910-62396959C318}"/>
              </a:ext>
            </a:extLst>
          </p:cNvPr>
          <p:cNvPicPr>
            <a:picLocks noChangeAspect="1"/>
          </p:cNvPicPr>
          <p:nvPr/>
        </p:nvPicPr>
        <p:blipFill rotWithShape="1">
          <a:blip r:embed="rId3"/>
          <a:srcRect t="38055"/>
          <a:stretch/>
        </p:blipFill>
        <p:spPr>
          <a:xfrm>
            <a:off x="0" y="561975"/>
            <a:ext cx="12192000" cy="4248150"/>
          </a:xfrm>
          <a:prstGeom prst="rect">
            <a:avLst/>
          </a:prstGeom>
        </p:spPr>
      </p:pic>
      <p:sp>
        <p:nvSpPr>
          <p:cNvPr id="2" name="TextBox 1">
            <a:extLst>
              <a:ext uri="{FF2B5EF4-FFF2-40B4-BE49-F238E27FC236}">
                <a16:creationId xmlns:a16="http://schemas.microsoft.com/office/drawing/2014/main" id="{639FC7DC-8054-7D35-AEAB-CF06411C5097}"/>
              </a:ext>
            </a:extLst>
          </p:cNvPr>
          <p:cNvSpPr txBox="1"/>
          <p:nvPr/>
        </p:nvSpPr>
        <p:spPr>
          <a:xfrm>
            <a:off x="1943885" y="2820974"/>
            <a:ext cx="5869324" cy="276999"/>
          </a:xfrm>
          <a:prstGeom prst="rect">
            <a:avLst/>
          </a:prstGeom>
          <a:noFill/>
        </p:spPr>
        <p:txBody>
          <a:bodyPr wrap="square" rtlCol="0">
            <a:spAutoFit/>
          </a:bodyPr>
          <a:lstStyle/>
          <a:p>
            <a:r>
              <a:rPr lang="en-US" sz="1200" dirty="0"/>
              <a:t>$1000.00</a:t>
            </a:r>
          </a:p>
        </p:txBody>
      </p:sp>
      <p:sp>
        <p:nvSpPr>
          <p:cNvPr id="4" name="TextBox 3">
            <a:extLst>
              <a:ext uri="{FF2B5EF4-FFF2-40B4-BE49-F238E27FC236}">
                <a16:creationId xmlns:a16="http://schemas.microsoft.com/office/drawing/2014/main" id="{937EDED1-B52A-D825-0DA2-D0E6FA72636C}"/>
              </a:ext>
            </a:extLst>
          </p:cNvPr>
          <p:cNvSpPr txBox="1"/>
          <p:nvPr/>
        </p:nvSpPr>
        <p:spPr>
          <a:xfrm>
            <a:off x="1741151" y="3621528"/>
            <a:ext cx="5869324" cy="276999"/>
          </a:xfrm>
          <a:prstGeom prst="rect">
            <a:avLst/>
          </a:prstGeom>
          <a:noFill/>
        </p:spPr>
        <p:txBody>
          <a:bodyPr wrap="square" rtlCol="0">
            <a:spAutoFit/>
          </a:bodyPr>
          <a:lstStyle/>
          <a:p>
            <a:r>
              <a:rPr lang="en-US" sz="1200" dirty="0"/>
              <a:t>1875 Butler County Atlas Restoration</a:t>
            </a:r>
          </a:p>
        </p:txBody>
      </p:sp>
      <p:sp>
        <p:nvSpPr>
          <p:cNvPr id="6" name="TextBox 5">
            <a:extLst>
              <a:ext uri="{FF2B5EF4-FFF2-40B4-BE49-F238E27FC236}">
                <a16:creationId xmlns:a16="http://schemas.microsoft.com/office/drawing/2014/main" id="{54F08764-FE75-21A6-CBC3-128D103FE12D}"/>
              </a:ext>
            </a:extLst>
          </p:cNvPr>
          <p:cNvSpPr txBox="1"/>
          <p:nvPr/>
        </p:nvSpPr>
        <p:spPr>
          <a:xfrm>
            <a:off x="1943885" y="4077326"/>
            <a:ext cx="874816" cy="276999"/>
          </a:xfrm>
          <a:prstGeom prst="rect">
            <a:avLst/>
          </a:prstGeom>
          <a:noFill/>
        </p:spPr>
        <p:txBody>
          <a:bodyPr wrap="square" rtlCol="0">
            <a:spAutoFit/>
          </a:bodyPr>
          <a:lstStyle/>
          <a:p>
            <a:r>
              <a:rPr lang="en-US" sz="1200" dirty="0"/>
              <a:t>$700.00</a:t>
            </a:r>
          </a:p>
        </p:txBody>
      </p:sp>
      <p:sp>
        <p:nvSpPr>
          <p:cNvPr id="7" name="Slide Number Placeholder 6">
            <a:extLst>
              <a:ext uri="{FF2B5EF4-FFF2-40B4-BE49-F238E27FC236}">
                <a16:creationId xmlns:a16="http://schemas.microsoft.com/office/drawing/2014/main" id="{9F8E948A-CA93-E64C-D644-AD5B1F4A7EED}"/>
              </a:ext>
            </a:extLst>
          </p:cNvPr>
          <p:cNvSpPr>
            <a:spLocks noGrp="1"/>
          </p:cNvSpPr>
          <p:nvPr>
            <p:ph type="sldNum" sz="quarter" idx="12"/>
          </p:nvPr>
        </p:nvSpPr>
        <p:spPr/>
        <p:txBody>
          <a:bodyPr/>
          <a:lstStyle/>
          <a:p>
            <a:fld id="{F1A2FA0D-EE5B-49E0-8AE1-DF21FCAD7104}" type="slidenum">
              <a:rPr lang="en-US" smtClean="0"/>
              <a:t>16</a:t>
            </a:fld>
            <a:endParaRPr lang="en-US" dirty="0"/>
          </a:p>
        </p:txBody>
      </p:sp>
      <p:sp>
        <p:nvSpPr>
          <p:cNvPr id="3" name="TextBox 2">
            <a:extLst>
              <a:ext uri="{FF2B5EF4-FFF2-40B4-BE49-F238E27FC236}">
                <a16:creationId xmlns:a16="http://schemas.microsoft.com/office/drawing/2014/main" id="{3DE53367-68CB-B98E-8606-EA0D865CC55E}"/>
              </a:ext>
            </a:extLst>
          </p:cNvPr>
          <p:cNvSpPr txBox="1"/>
          <p:nvPr/>
        </p:nvSpPr>
        <p:spPr>
          <a:xfrm>
            <a:off x="1943885" y="968032"/>
            <a:ext cx="5869324" cy="646331"/>
          </a:xfrm>
          <a:prstGeom prst="rect">
            <a:avLst/>
          </a:prstGeom>
          <a:noFill/>
        </p:spPr>
        <p:txBody>
          <a:bodyPr wrap="square" rtlCol="0">
            <a:spAutoFit/>
          </a:bodyPr>
          <a:lstStyle/>
          <a:p>
            <a:r>
              <a:rPr lang="en-US" sz="1200" dirty="0"/>
              <a:t>The Venice Historical Society has a 5 Voluntary Board members ( President, Vice President, Treasurer, Advertisement and Education Coordinators), 1 part – time paid Secretary and 1 full time paid Curator. </a:t>
            </a:r>
          </a:p>
        </p:txBody>
      </p:sp>
    </p:spTree>
    <p:extLst>
      <p:ext uri="{BB962C8B-B14F-4D97-AF65-F5344CB8AC3E}">
        <p14:creationId xmlns:p14="http://schemas.microsoft.com/office/powerpoint/2010/main" val="3884857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91C5E57-469D-F12E-8382-8A7E45EFDC93}"/>
              </a:ext>
            </a:extLst>
          </p:cNvPr>
          <p:cNvPicPr>
            <a:picLocks noChangeAspect="1"/>
          </p:cNvPicPr>
          <p:nvPr/>
        </p:nvPicPr>
        <p:blipFill>
          <a:blip r:embed="rId3"/>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11C10087-3BF1-1A6E-01A1-F8BFEBE5715E}"/>
              </a:ext>
            </a:extLst>
          </p:cNvPr>
          <p:cNvSpPr txBox="1"/>
          <p:nvPr/>
        </p:nvSpPr>
        <p:spPr>
          <a:xfrm>
            <a:off x="1935496" y="1560629"/>
            <a:ext cx="874816" cy="276999"/>
          </a:xfrm>
          <a:prstGeom prst="rect">
            <a:avLst/>
          </a:prstGeom>
          <a:noFill/>
        </p:spPr>
        <p:txBody>
          <a:bodyPr wrap="square" rtlCol="0">
            <a:spAutoFit/>
          </a:bodyPr>
          <a:lstStyle/>
          <a:p>
            <a:r>
              <a:rPr lang="en-US" sz="1200" dirty="0"/>
              <a:t>$700.00</a:t>
            </a:r>
          </a:p>
        </p:txBody>
      </p:sp>
      <p:sp>
        <p:nvSpPr>
          <p:cNvPr id="3" name="Slide Number Placeholder 2">
            <a:extLst>
              <a:ext uri="{FF2B5EF4-FFF2-40B4-BE49-F238E27FC236}">
                <a16:creationId xmlns:a16="http://schemas.microsoft.com/office/drawing/2014/main" id="{ED4945E2-3180-50C7-6BEF-42B8257328FC}"/>
              </a:ext>
            </a:extLst>
          </p:cNvPr>
          <p:cNvSpPr>
            <a:spLocks noGrp="1"/>
          </p:cNvSpPr>
          <p:nvPr>
            <p:ph type="sldNum" sz="quarter" idx="12"/>
          </p:nvPr>
        </p:nvSpPr>
        <p:spPr/>
        <p:txBody>
          <a:bodyPr/>
          <a:lstStyle/>
          <a:p>
            <a:fld id="{F1A2FA0D-EE5B-49E0-8AE1-DF21FCAD7104}" type="slidenum">
              <a:rPr lang="en-US" smtClean="0"/>
              <a:t>17</a:t>
            </a:fld>
            <a:endParaRPr lang="en-US" dirty="0"/>
          </a:p>
        </p:txBody>
      </p:sp>
    </p:spTree>
    <p:extLst>
      <p:ext uri="{BB962C8B-B14F-4D97-AF65-F5344CB8AC3E}">
        <p14:creationId xmlns:p14="http://schemas.microsoft.com/office/powerpoint/2010/main" val="3529245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FB6576F2-91CA-36D3-FF85-96EFDA8A7A09}"/>
              </a:ext>
            </a:extLst>
          </p:cNvPr>
          <p:cNvSpPr txBox="1"/>
          <p:nvPr/>
        </p:nvSpPr>
        <p:spPr>
          <a:xfrm>
            <a:off x="401671" y="575756"/>
            <a:ext cx="4880543" cy="584775"/>
          </a:xfrm>
          <a:prstGeom prst="rect">
            <a:avLst/>
          </a:prstGeom>
          <a:noFill/>
        </p:spPr>
        <p:txBody>
          <a:bodyPr wrap="square" rtlCol="0">
            <a:spAutoFit/>
          </a:bodyPr>
          <a:lstStyle/>
          <a:p>
            <a:r>
              <a:rPr lang="en-US" sz="3200" dirty="0"/>
              <a:t>Example: Project Budget  </a:t>
            </a:r>
          </a:p>
        </p:txBody>
      </p:sp>
      <p:sp>
        <p:nvSpPr>
          <p:cNvPr id="2" name="Slide Number Placeholder 1">
            <a:extLst>
              <a:ext uri="{FF2B5EF4-FFF2-40B4-BE49-F238E27FC236}">
                <a16:creationId xmlns:a16="http://schemas.microsoft.com/office/drawing/2014/main" id="{41C8F086-1218-3735-BA08-95F4A923C7F1}"/>
              </a:ext>
            </a:extLst>
          </p:cNvPr>
          <p:cNvSpPr>
            <a:spLocks noGrp="1"/>
          </p:cNvSpPr>
          <p:nvPr>
            <p:ph type="sldNum" sz="quarter" idx="12"/>
          </p:nvPr>
        </p:nvSpPr>
        <p:spPr/>
        <p:txBody>
          <a:bodyPr/>
          <a:lstStyle/>
          <a:p>
            <a:fld id="{F1A2FA0D-EE5B-49E0-8AE1-DF21FCAD7104}" type="slidenum">
              <a:rPr lang="en-US" smtClean="0"/>
              <a:t>18</a:t>
            </a:fld>
            <a:endParaRPr lang="en-US" dirty="0"/>
          </a:p>
        </p:txBody>
      </p:sp>
      <p:pic>
        <p:nvPicPr>
          <p:cNvPr id="4" name="Picture 3">
            <a:extLst>
              <a:ext uri="{FF2B5EF4-FFF2-40B4-BE49-F238E27FC236}">
                <a16:creationId xmlns:a16="http://schemas.microsoft.com/office/drawing/2014/main" id="{1ED55773-B8B8-114D-E031-CFE1A5BB8464}"/>
              </a:ext>
            </a:extLst>
          </p:cNvPr>
          <p:cNvPicPr>
            <a:picLocks noChangeAspect="1"/>
          </p:cNvPicPr>
          <p:nvPr/>
        </p:nvPicPr>
        <p:blipFill rotWithShape="1">
          <a:blip r:embed="rId3"/>
          <a:srcRect l="28108" t="12557" r="31189" b="4984"/>
          <a:stretch/>
        </p:blipFill>
        <p:spPr>
          <a:xfrm>
            <a:off x="5814134" y="435005"/>
            <a:ext cx="5007746" cy="6161103"/>
          </a:xfrm>
          <a:prstGeom prst="rect">
            <a:avLst/>
          </a:prstGeom>
          <a:ln>
            <a:solidFill>
              <a:schemeClr val="tx1"/>
            </a:solidFill>
          </a:ln>
          <a:effectLst>
            <a:outerShdw blurRad="50800" dist="50800" dir="5400000" algn="ctr" rotWithShape="0">
              <a:schemeClr val="tx1"/>
            </a:outerShdw>
          </a:effectLst>
        </p:spPr>
      </p:pic>
    </p:spTree>
    <p:extLst>
      <p:ext uri="{BB962C8B-B14F-4D97-AF65-F5344CB8AC3E}">
        <p14:creationId xmlns:p14="http://schemas.microsoft.com/office/powerpoint/2010/main" val="28248181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91C5E57-469D-F12E-8382-8A7E45EFDC93}"/>
              </a:ext>
            </a:extLst>
          </p:cNvPr>
          <p:cNvPicPr>
            <a:picLocks noChangeAspect="1"/>
          </p:cNvPicPr>
          <p:nvPr/>
        </p:nvPicPr>
        <p:blipFill>
          <a:blip r:embed="rId3"/>
          <a:stretch>
            <a:fillRect/>
          </a:stretch>
        </p:blipFill>
        <p:spPr>
          <a:xfrm>
            <a:off x="0" y="0"/>
            <a:ext cx="12192000" cy="6977849"/>
          </a:xfrm>
          <a:prstGeom prst="rect">
            <a:avLst/>
          </a:prstGeom>
        </p:spPr>
      </p:pic>
      <p:sp>
        <p:nvSpPr>
          <p:cNvPr id="2" name="TextBox 1">
            <a:extLst>
              <a:ext uri="{FF2B5EF4-FFF2-40B4-BE49-F238E27FC236}">
                <a16:creationId xmlns:a16="http://schemas.microsoft.com/office/drawing/2014/main" id="{11C10087-3BF1-1A6E-01A1-F8BFEBE5715E}"/>
              </a:ext>
            </a:extLst>
          </p:cNvPr>
          <p:cNvSpPr txBox="1"/>
          <p:nvPr/>
        </p:nvSpPr>
        <p:spPr>
          <a:xfrm>
            <a:off x="1935496" y="1560629"/>
            <a:ext cx="874816" cy="276999"/>
          </a:xfrm>
          <a:prstGeom prst="rect">
            <a:avLst/>
          </a:prstGeom>
          <a:noFill/>
        </p:spPr>
        <p:txBody>
          <a:bodyPr wrap="square" rtlCol="0">
            <a:spAutoFit/>
          </a:bodyPr>
          <a:lstStyle/>
          <a:p>
            <a:r>
              <a:rPr lang="en-US" sz="1200" dirty="0"/>
              <a:t>$700.00</a:t>
            </a:r>
          </a:p>
        </p:txBody>
      </p:sp>
      <p:sp>
        <p:nvSpPr>
          <p:cNvPr id="3" name="TextBox 2">
            <a:extLst>
              <a:ext uri="{FF2B5EF4-FFF2-40B4-BE49-F238E27FC236}">
                <a16:creationId xmlns:a16="http://schemas.microsoft.com/office/drawing/2014/main" id="{C68157AA-81CB-DAC0-0998-CC37D2AB6E64}"/>
              </a:ext>
            </a:extLst>
          </p:cNvPr>
          <p:cNvSpPr txBox="1"/>
          <p:nvPr/>
        </p:nvSpPr>
        <p:spPr>
          <a:xfrm>
            <a:off x="1826638" y="2814041"/>
            <a:ext cx="6552251" cy="646331"/>
          </a:xfrm>
          <a:prstGeom prst="rect">
            <a:avLst/>
          </a:prstGeom>
          <a:noFill/>
        </p:spPr>
        <p:txBody>
          <a:bodyPr wrap="square" rtlCol="0">
            <a:spAutoFit/>
          </a:bodyPr>
          <a:lstStyle/>
          <a:p>
            <a:r>
              <a:rPr lang="en-US" sz="1200" dirty="0"/>
              <a:t>As of January 1, 2023 the Venice Historical Society has applied for  a grant from Butler Rural Electric for $700.00 .  We will receive an answer in March .  No other grant requests have been submitted for this project </a:t>
            </a:r>
          </a:p>
        </p:txBody>
      </p:sp>
      <p:sp>
        <p:nvSpPr>
          <p:cNvPr id="6" name="TextBox 5">
            <a:extLst>
              <a:ext uri="{FF2B5EF4-FFF2-40B4-BE49-F238E27FC236}">
                <a16:creationId xmlns:a16="http://schemas.microsoft.com/office/drawing/2014/main" id="{57D77C8A-0E16-5E41-693F-200AA4637A55}"/>
              </a:ext>
            </a:extLst>
          </p:cNvPr>
          <p:cNvSpPr txBox="1"/>
          <p:nvPr/>
        </p:nvSpPr>
        <p:spPr>
          <a:xfrm>
            <a:off x="1935496" y="4159786"/>
            <a:ext cx="1022308" cy="276999"/>
          </a:xfrm>
          <a:prstGeom prst="rect">
            <a:avLst/>
          </a:prstGeom>
          <a:noFill/>
        </p:spPr>
        <p:txBody>
          <a:bodyPr wrap="square" rtlCol="0">
            <a:spAutoFit/>
          </a:bodyPr>
          <a:lstStyle/>
          <a:p>
            <a:r>
              <a:rPr lang="en-US" sz="1200" dirty="0"/>
              <a:t>6/1/2023</a:t>
            </a:r>
          </a:p>
        </p:txBody>
      </p:sp>
      <p:sp>
        <p:nvSpPr>
          <p:cNvPr id="7" name="TextBox 6">
            <a:extLst>
              <a:ext uri="{FF2B5EF4-FFF2-40B4-BE49-F238E27FC236}">
                <a16:creationId xmlns:a16="http://schemas.microsoft.com/office/drawing/2014/main" id="{02DA1F97-DC75-EFBC-11EE-F161443A6F69}"/>
              </a:ext>
            </a:extLst>
          </p:cNvPr>
          <p:cNvSpPr txBox="1"/>
          <p:nvPr/>
        </p:nvSpPr>
        <p:spPr>
          <a:xfrm>
            <a:off x="1702350" y="5315065"/>
            <a:ext cx="8657889" cy="1200329"/>
          </a:xfrm>
          <a:prstGeom prst="rect">
            <a:avLst/>
          </a:prstGeom>
          <a:solidFill>
            <a:schemeClr val="bg1"/>
          </a:solidFill>
        </p:spPr>
        <p:txBody>
          <a:bodyPr wrap="square" rtlCol="0">
            <a:spAutoFit/>
          </a:bodyPr>
          <a:lstStyle/>
          <a:p>
            <a:r>
              <a:rPr lang="en-US" sz="1200" dirty="0"/>
              <a:t>The 1875 Butler County Atlas was a donation made to the VHS in late 2022.  The atlas is in poor but all pages and illustrations are present.   The atlas is the most historical valued item in the VHS collection to date. The restoration will be completed by a skilled bindery resulting in a piece of significant Ross and Butler County history to be enjoy by all who read it.  Once completed the Atlas will be used in conducting historical classes to third grade students at Ross school planned for early 2024.  In addition it can be used as a genealogical research reference by local historians. Frequency of use, comments and reactions from students in the classroom can be used as a measure of success for this project. </a:t>
            </a:r>
          </a:p>
        </p:txBody>
      </p:sp>
      <p:sp>
        <p:nvSpPr>
          <p:cNvPr id="4" name="Slide Number Placeholder 3">
            <a:extLst>
              <a:ext uri="{FF2B5EF4-FFF2-40B4-BE49-F238E27FC236}">
                <a16:creationId xmlns:a16="http://schemas.microsoft.com/office/drawing/2014/main" id="{47967A79-9DE3-9FD4-FD76-81972883C439}"/>
              </a:ext>
            </a:extLst>
          </p:cNvPr>
          <p:cNvSpPr>
            <a:spLocks noGrp="1"/>
          </p:cNvSpPr>
          <p:nvPr>
            <p:ph type="sldNum" sz="quarter" idx="12"/>
          </p:nvPr>
        </p:nvSpPr>
        <p:spPr/>
        <p:txBody>
          <a:bodyPr/>
          <a:lstStyle/>
          <a:p>
            <a:fld id="{F1A2FA0D-EE5B-49E0-8AE1-DF21FCAD7104}" type="slidenum">
              <a:rPr lang="en-US" smtClean="0"/>
              <a:t>19</a:t>
            </a:fld>
            <a:endParaRPr lang="en-US" dirty="0"/>
          </a:p>
        </p:txBody>
      </p:sp>
    </p:spTree>
    <p:extLst>
      <p:ext uri="{BB962C8B-B14F-4D97-AF65-F5344CB8AC3E}">
        <p14:creationId xmlns:p14="http://schemas.microsoft.com/office/powerpoint/2010/main" val="1438221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1463A3C-7757-ABE9-57B4-A4FD0C8359FE}"/>
              </a:ext>
            </a:extLst>
          </p:cNvPr>
          <p:cNvPicPr>
            <a:picLocks noChangeAspect="1"/>
          </p:cNvPicPr>
          <p:nvPr/>
        </p:nvPicPr>
        <p:blipFill rotWithShape="1">
          <a:blip r:embed="rId3"/>
          <a:srcRect t="28624" b="44203"/>
          <a:stretch/>
        </p:blipFill>
        <p:spPr>
          <a:xfrm>
            <a:off x="0" y="503853"/>
            <a:ext cx="12192000" cy="2024744"/>
          </a:xfrm>
          <a:prstGeom prst="rect">
            <a:avLst/>
          </a:prstGeom>
        </p:spPr>
      </p:pic>
      <p:sp>
        <p:nvSpPr>
          <p:cNvPr id="2" name="TextBox 1">
            <a:extLst>
              <a:ext uri="{FF2B5EF4-FFF2-40B4-BE49-F238E27FC236}">
                <a16:creationId xmlns:a16="http://schemas.microsoft.com/office/drawing/2014/main" id="{A5D5A955-E5F1-AB66-39F1-9F016333A44E}"/>
              </a:ext>
            </a:extLst>
          </p:cNvPr>
          <p:cNvSpPr txBox="1"/>
          <p:nvPr/>
        </p:nvSpPr>
        <p:spPr>
          <a:xfrm>
            <a:off x="1764634" y="1293328"/>
            <a:ext cx="8524585" cy="646331"/>
          </a:xfrm>
          <a:prstGeom prst="rect">
            <a:avLst/>
          </a:prstGeom>
          <a:noFill/>
        </p:spPr>
        <p:txBody>
          <a:bodyPr wrap="square" rtlCol="0">
            <a:spAutoFit/>
          </a:bodyPr>
          <a:lstStyle/>
          <a:p>
            <a:r>
              <a:rPr lang="en-US" sz="1200" dirty="0"/>
              <a:t>The VHS has 40 members monthly meeting with guest speakers are conducted February through November.  Attendees  are from local communities, Ross, Shandon, Fairfield and Okeana.  The atlas will be available to both members and non- members for research purposes.  Planned classes will start with approximately 90 3</a:t>
            </a:r>
            <a:r>
              <a:rPr lang="en-US" sz="1200" baseline="30000" dirty="0"/>
              <a:t>rd</a:t>
            </a:r>
            <a:r>
              <a:rPr lang="en-US" sz="1200" dirty="0"/>
              <a:t> grade students from Ross Elementary schools in early 2024.    </a:t>
            </a:r>
          </a:p>
        </p:txBody>
      </p:sp>
      <p:pic>
        <p:nvPicPr>
          <p:cNvPr id="9" name="Picture 8">
            <a:extLst>
              <a:ext uri="{FF2B5EF4-FFF2-40B4-BE49-F238E27FC236}">
                <a16:creationId xmlns:a16="http://schemas.microsoft.com/office/drawing/2014/main" id="{C4450630-CEF1-D3B3-9244-5D0281181ABA}"/>
              </a:ext>
            </a:extLst>
          </p:cNvPr>
          <p:cNvPicPr>
            <a:picLocks noChangeAspect="1"/>
          </p:cNvPicPr>
          <p:nvPr/>
        </p:nvPicPr>
        <p:blipFill rotWithShape="1">
          <a:blip r:embed="rId4"/>
          <a:srcRect t="55238"/>
          <a:stretch/>
        </p:blipFill>
        <p:spPr>
          <a:xfrm>
            <a:off x="0" y="2528597"/>
            <a:ext cx="12192000" cy="3069771"/>
          </a:xfrm>
          <a:prstGeom prst="rect">
            <a:avLst/>
          </a:prstGeom>
        </p:spPr>
      </p:pic>
      <p:sp>
        <p:nvSpPr>
          <p:cNvPr id="3" name="Slide Number Placeholder 2">
            <a:extLst>
              <a:ext uri="{FF2B5EF4-FFF2-40B4-BE49-F238E27FC236}">
                <a16:creationId xmlns:a16="http://schemas.microsoft.com/office/drawing/2014/main" id="{FB254F0D-7A26-1BBF-7CF5-6E7BB162411F}"/>
              </a:ext>
            </a:extLst>
          </p:cNvPr>
          <p:cNvSpPr>
            <a:spLocks noGrp="1"/>
          </p:cNvSpPr>
          <p:nvPr>
            <p:ph type="sldNum" sz="quarter" idx="12"/>
          </p:nvPr>
        </p:nvSpPr>
        <p:spPr/>
        <p:txBody>
          <a:bodyPr/>
          <a:lstStyle/>
          <a:p>
            <a:fld id="{F1A2FA0D-EE5B-49E0-8AE1-DF21FCAD7104}" type="slidenum">
              <a:rPr lang="en-US" smtClean="0"/>
              <a:t>20</a:t>
            </a:fld>
            <a:endParaRPr lang="en-US" dirty="0"/>
          </a:p>
        </p:txBody>
      </p:sp>
      <p:cxnSp>
        <p:nvCxnSpPr>
          <p:cNvPr id="4" name="Straight Arrow Connector 3">
            <a:extLst>
              <a:ext uri="{FF2B5EF4-FFF2-40B4-BE49-F238E27FC236}">
                <a16:creationId xmlns:a16="http://schemas.microsoft.com/office/drawing/2014/main" id="{A5947A3B-BCFA-A33A-2882-7684F63B4AE2}"/>
              </a:ext>
            </a:extLst>
          </p:cNvPr>
          <p:cNvCxnSpPr>
            <a:cxnSpLocks/>
          </p:cNvCxnSpPr>
          <p:nvPr/>
        </p:nvCxnSpPr>
        <p:spPr>
          <a:xfrm flipH="1">
            <a:off x="10177509" y="3844031"/>
            <a:ext cx="795291" cy="97544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13418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0069719-D1AD-6A23-7D90-3816FF7D1214}"/>
              </a:ext>
            </a:extLst>
          </p:cNvPr>
          <p:cNvSpPr>
            <a:spLocks noGrp="1"/>
          </p:cNvSpPr>
          <p:nvPr>
            <p:ph type="sldNum" sz="quarter" idx="12"/>
          </p:nvPr>
        </p:nvSpPr>
        <p:spPr/>
        <p:txBody>
          <a:bodyPr/>
          <a:lstStyle/>
          <a:p>
            <a:fld id="{F1A2FA0D-EE5B-49E0-8AE1-DF21FCAD7104}" type="slidenum">
              <a:rPr lang="en-US" smtClean="0"/>
              <a:t>21</a:t>
            </a:fld>
            <a:endParaRPr lang="en-US" dirty="0"/>
          </a:p>
        </p:txBody>
      </p:sp>
      <p:sp>
        <p:nvSpPr>
          <p:cNvPr id="5" name="TextBox 4">
            <a:extLst>
              <a:ext uri="{FF2B5EF4-FFF2-40B4-BE49-F238E27FC236}">
                <a16:creationId xmlns:a16="http://schemas.microsoft.com/office/drawing/2014/main" id="{72014922-4B30-D614-2EED-BD9CA27EE43E}"/>
              </a:ext>
            </a:extLst>
          </p:cNvPr>
          <p:cNvSpPr txBox="1"/>
          <p:nvPr/>
        </p:nvSpPr>
        <p:spPr>
          <a:xfrm>
            <a:off x="2245717" y="257194"/>
            <a:ext cx="6255001"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rPr>
              <a:t>Terms and Conditions</a:t>
            </a:r>
          </a:p>
        </p:txBody>
      </p:sp>
      <p:sp>
        <p:nvSpPr>
          <p:cNvPr id="6" name="TextBox 5">
            <a:extLst>
              <a:ext uri="{FF2B5EF4-FFF2-40B4-BE49-F238E27FC236}">
                <a16:creationId xmlns:a16="http://schemas.microsoft.com/office/drawing/2014/main" id="{79441942-4A55-1825-6C93-99D27B66534C}"/>
              </a:ext>
            </a:extLst>
          </p:cNvPr>
          <p:cNvSpPr txBox="1"/>
          <p:nvPr/>
        </p:nvSpPr>
        <p:spPr>
          <a:xfrm>
            <a:off x="1689600" y="2240944"/>
            <a:ext cx="8577600" cy="3139321"/>
          </a:xfrm>
          <a:prstGeom prst="rect">
            <a:avLst/>
          </a:prstGeom>
          <a:noFill/>
        </p:spPr>
        <p:txBody>
          <a:bodyPr wrap="square" rtlCol="0">
            <a:spAutoFit/>
          </a:bodyPr>
          <a:lstStyle/>
          <a:p>
            <a:pPr marL="571500" marR="0" lvl="0" indent="-57150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6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Use of Funds</a:t>
            </a:r>
          </a:p>
          <a:p>
            <a:pPr marL="571500" marR="0" lvl="0" indent="-57150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3600" i="1" dirty="0">
                <a:solidFill>
                  <a:prstClr val="black"/>
                </a:solidFill>
                <a:effectLst>
                  <a:outerShdw blurRad="38100" dist="38100" dir="2700000" algn="tl">
                    <a:srgbClr val="000000">
                      <a:alpha val="43137"/>
                    </a:srgbClr>
                  </a:outerShdw>
                </a:effectLst>
                <a:latin typeface="Calibri" panose="020F0502020204030204"/>
              </a:rPr>
              <a:t>Grant Reporting</a:t>
            </a:r>
          </a:p>
          <a:p>
            <a:pPr marL="571500" marR="0" lvl="0" indent="-57150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6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Recognition</a:t>
            </a:r>
          </a:p>
          <a:p>
            <a:pPr marL="571500" marR="0" lvl="0" indent="-57150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6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Automated Clearing</a:t>
            </a:r>
            <a:r>
              <a:rPr lang="en-US" sz="3600" i="1" dirty="0">
                <a:solidFill>
                  <a:prstClr val="black"/>
                </a:solidFill>
                <a:effectLst>
                  <a:outerShdw blurRad="38100" dist="38100" dir="2700000" algn="tl">
                    <a:srgbClr val="000000">
                      <a:alpha val="43137"/>
                    </a:srgbClr>
                  </a:outerShdw>
                </a:effectLst>
                <a:latin typeface="Calibri" panose="020F0502020204030204"/>
              </a:rPr>
              <a:t> House (ACH) </a:t>
            </a:r>
          </a:p>
          <a:p>
            <a:pPr marL="571500" marR="0" lvl="0" indent="-57150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6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Signature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8" name="Picture 7">
            <a:extLst>
              <a:ext uri="{FF2B5EF4-FFF2-40B4-BE49-F238E27FC236}">
                <a16:creationId xmlns:a16="http://schemas.microsoft.com/office/drawing/2014/main" id="{110D95EF-62F4-2FE2-2107-34DFEECE7967}"/>
              </a:ext>
            </a:extLst>
          </p:cNvPr>
          <p:cNvPicPr>
            <a:picLocks noChangeAspect="1"/>
          </p:cNvPicPr>
          <p:nvPr/>
        </p:nvPicPr>
        <p:blipFill rotWithShape="1">
          <a:blip r:embed="rId3"/>
          <a:srcRect l="26869" t="20841" r="31262" b="5890"/>
          <a:stretch/>
        </p:blipFill>
        <p:spPr>
          <a:xfrm>
            <a:off x="8728210" y="390809"/>
            <a:ext cx="3077979" cy="3249036"/>
          </a:xfrm>
          <a:prstGeom prst="rect">
            <a:avLst/>
          </a:prstGeom>
          <a:ln>
            <a:solidFill>
              <a:schemeClr val="tx1"/>
            </a:solidFill>
          </a:ln>
          <a:effectLst>
            <a:outerShdw blurRad="50800" dist="50800" dir="5400000" algn="ctr" rotWithShape="0">
              <a:schemeClr val="tx1"/>
            </a:outerShdw>
          </a:effectLst>
        </p:spPr>
      </p:pic>
    </p:spTree>
    <p:extLst>
      <p:ext uri="{BB962C8B-B14F-4D97-AF65-F5344CB8AC3E}">
        <p14:creationId xmlns:p14="http://schemas.microsoft.com/office/powerpoint/2010/main" val="37786287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AFA69A0-B119-43A1-CF41-5B33C61AC38D}"/>
              </a:ext>
            </a:extLst>
          </p:cNvPr>
          <p:cNvPicPr>
            <a:picLocks noChangeAspect="1"/>
          </p:cNvPicPr>
          <p:nvPr/>
        </p:nvPicPr>
        <p:blipFill rotWithShape="1">
          <a:blip r:embed="rId3"/>
          <a:srcRect l="5986" t="27522" r="6079" b="27340"/>
          <a:stretch/>
        </p:blipFill>
        <p:spPr>
          <a:xfrm>
            <a:off x="3775045" y="1171496"/>
            <a:ext cx="3657599" cy="1056068"/>
          </a:xfrm>
          <a:prstGeom prst="rect">
            <a:avLst/>
          </a:prstGeom>
        </p:spPr>
      </p:pic>
      <p:sp>
        <p:nvSpPr>
          <p:cNvPr id="7" name="TextBox 6">
            <a:extLst>
              <a:ext uri="{FF2B5EF4-FFF2-40B4-BE49-F238E27FC236}">
                <a16:creationId xmlns:a16="http://schemas.microsoft.com/office/drawing/2014/main" id="{8B754EE1-1957-AC99-0D89-85A804702CCC}"/>
              </a:ext>
            </a:extLst>
          </p:cNvPr>
          <p:cNvSpPr txBox="1"/>
          <p:nvPr/>
        </p:nvSpPr>
        <p:spPr>
          <a:xfrm>
            <a:off x="1248646" y="3965186"/>
            <a:ext cx="8025356"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black"/>
                </a:solidFill>
                <a:effectLst/>
                <a:uLnTx/>
                <a:uFillTx/>
                <a:latin typeface="Calibri" panose="020F0502020204030204"/>
                <a:ea typeface="+mn-ea"/>
                <a:cs typeface="+mn-cs"/>
              </a:rPr>
              <a:t>Thank you</a:t>
            </a:r>
          </a:p>
        </p:txBody>
      </p:sp>
      <p:sp>
        <p:nvSpPr>
          <p:cNvPr id="2" name="TextBox 1">
            <a:extLst>
              <a:ext uri="{FF2B5EF4-FFF2-40B4-BE49-F238E27FC236}">
                <a16:creationId xmlns:a16="http://schemas.microsoft.com/office/drawing/2014/main" id="{30964EE8-2157-D37B-6707-30ECEF3DE996}"/>
              </a:ext>
            </a:extLst>
          </p:cNvPr>
          <p:cNvSpPr txBox="1"/>
          <p:nvPr/>
        </p:nvSpPr>
        <p:spPr>
          <a:xfrm>
            <a:off x="1794450" y="2364748"/>
            <a:ext cx="8025356" cy="160043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Grant Application Period is OPEN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and will CLOSE on April 15, 2024!</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Slide Number Placeholder 2">
            <a:extLst>
              <a:ext uri="{FF2B5EF4-FFF2-40B4-BE49-F238E27FC236}">
                <a16:creationId xmlns:a16="http://schemas.microsoft.com/office/drawing/2014/main" id="{90E316DF-6869-E503-DCBE-6E75834FEEA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A2FA0D-EE5B-49E0-8AE1-DF21FCAD7104}" type="slidenum">
              <a:rPr kumimoji="0" lang="en-US" sz="900" b="0" i="0" u="none" strike="noStrike" kern="1200" cap="none" spc="0" normalizeH="0" baseline="0" noProof="0" smtClean="0">
                <a:ln>
                  <a:noFill/>
                </a:ln>
                <a:solidFill>
                  <a:srgbClr val="A5B592"/>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900" b="0" i="0" u="none" strike="noStrike" kern="1200" cap="none" spc="0" normalizeH="0" baseline="0" noProof="0" dirty="0">
              <a:ln>
                <a:noFill/>
              </a:ln>
              <a:solidFill>
                <a:srgbClr val="A5B592"/>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2241441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Facet">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916</TotalTime>
  <Words>1695</Words>
  <Application>Microsoft Office PowerPoint</Application>
  <PresentationFormat>Widescreen</PresentationFormat>
  <Paragraphs>235</Paragraphs>
  <Slides>22</Slides>
  <Notes>22</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22</vt:i4>
      </vt:variant>
    </vt:vector>
  </HeadingPairs>
  <TitlesOfParts>
    <vt:vector size="29" baseType="lpstr">
      <vt:lpstr>Arial</vt:lpstr>
      <vt:lpstr>Calibri</vt:lpstr>
      <vt:lpstr>Calibri Light</vt:lpstr>
      <vt:lpstr>Trebuchet MS</vt:lpstr>
      <vt:lpstr>Wingdings 3</vt:lpstr>
      <vt:lpstr>Office Theme</vt:lpstr>
      <vt:lpstr>Facet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Martha Mehl</dc:creator>
  <cp:lastModifiedBy>Martha Mehl</cp:lastModifiedBy>
  <cp:revision>35</cp:revision>
  <cp:lastPrinted>2023-02-20T14:24:04Z</cp:lastPrinted>
  <dcterms:created xsi:type="dcterms:W3CDTF">2023-02-01T15:47:35Z</dcterms:created>
  <dcterms:modified xsi:type="dcterms:W3CDTF">2024-01-10T12:26:09Z</dcterms:modified>
</cp:coreProperties>
</file>